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9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2165" y="907415"/>
            <a:ext cx="8183245" cy="37223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84065" y="4154805"/>
            <a:ext cx="433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68055" y="4145280"/>
            <a:ext cx="433070" cy="4514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0555" y="1179195"/>
            <a:ext cx="8390890" cy="15297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11550" y="164528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45100" y="1635760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42505" y="1645920"/>
            <a:ext cx="5003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439910" y="1645920"/>
            <a:ext cx="5003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11550" y="2105660"/>
            <a:ext cx="5003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45100" y="2105660"/>
            <a:ext cx="5003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141210" y="2105660"/>
            <a:ext cx="5003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39910" y="2105660"/>
            <a:ext cx="5003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932815"/>
            <a:ext cx="8176260" cy="33166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66745" y="3618230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72510" y="3618230"/>
            <a:ext cx="443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－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63365" y="361886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3925" y="361886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89470" y="3618230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23175" y="3618230"/>
            <a:ext cx="4432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－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04505" y="361886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36330" y="3618230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1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065" y="902970"/>
            <a:ext cx="7775575" cy="27438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55135" y="306260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4715" y="304355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39995" y="306260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5150" y="3062605"/>
            <a:ext cx="500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2025-02-13T04:08:57Z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