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1216025"/>
            <a:ext cx="9923780" cy="3687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0770" y="4496435"/>
            <a:ext cx="1326515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等于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6085" y="3707765"/>
            <a:ext cx="135826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黄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1495" y="3707765"/>
            <a:ext cx="12966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105" y="1022350"/>
            <a:ext cx="9657080" cy="4624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53360" y="2861945"/>
            <a:ext cx="134556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3235" y="13554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570" y="1196975"/>
            <a:ext cx="10186035" cy="3970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51660" y="4446270"/>
            <a:ext cx="7506335" cy="11677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我认为推荐优优比较合适。因为从在校围棋队练习成绩来看，优优与其他人交战时，获胜的可能性较大。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答案不唯一，合理即可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1660" y="3236595"/>
            <a:ext cx="6438900" cy="714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在本次决赛中优优获胜的可能性大。因为从双方交战记录来看，优优胜多败少，唐唐胜少败多。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530" y="1247140"/>
            <a:ext cx="9966960" cy="2313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4660" y="3044825"/>
            <a:ext cx="7526655" cy="780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公平。理由：因为任意抽出两张，和是偶数的有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种情况，和是奇数的也有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种情况，两种可能性相等，所以这个游戏公平。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</Words>
  <Application>WPS 演示</Application>
  <PresentationFormat>宽屏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