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4" r:id="rId4"/>
    <p:sldId id="285" r:id="rId5"/>
    <p:sldId id="286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1" userDrawn="1">
          <p15:clr>
            <a:srgbClr val="A4A3A4"/>
          </p15:clr>
        </p15:guide>
        <p15:guide id="2" pos="37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31"/>
        <p:guide pos="377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6875" y="2464435"/>
            <a:ext cx="6318250" cy="1929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26510" y="38157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50560" y="38157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02785" y="40646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393940" y="40646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47610" y="38157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50560" y="40646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6875" y="2578735"/>
            <a:ext cx="6318250" cy="17005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09360" y="28384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热烈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96100" y="317627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激烈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56985" y="360807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欢喜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541135" y="390842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喜欢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6875" y="1723390"/>
            <a:ext cx="6318250" cy="34105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232525" y="24574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阳光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86020" y="27641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愉悦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72180" y="3317240"/>
            <a:ext cx="521525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示例：我想，这缸正好用来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养小鱼小虾。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13705" y="41738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年龄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38700" y="4497705"/>
            <a:ext cx="794639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桂花树上，有的叶子刚长出来，红红的；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344420" y="4778375"/>
            <a:ext cx="794639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有的叶子转为嫩绿色，仿佛在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阳光下慢慢苏醒；有的叶子变成墨绿色，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硬硬的，边缘长出了小齿。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6875" y="2503170"/>
            <a:ext cx="6318250" cy="18516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50285" y="30035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独自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荡来荡去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79495" y="3514725"/>
            <a:ext cx="149542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互相追逐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79495" y="3763645"/>
            <a:ext cx="149542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紧贴缸壁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94755" y="3255645"/>
            <a:ext cx="149542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被激怒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后的样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子有趣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03185" y="3115310"/>
            <a:ext cx="1495425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一张一张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13320" y="3457575"/>
            <a:ext cx="1495425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一翘一翘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21270" y="3811270"/>
            <a:ext cx="1495425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一突一突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153</Words>
  <Application>WPS 演示</Application>
  <PresentationFormat>宽屏</PresentationFormat>
  <Paragraphs>50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2025-02-07T08:27:35Z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