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226509-CF53-0FC1-C3A1-A92600C3D4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1116E35-8BC6-7A2A-6E18-769C2E3D9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B65405-4C42-70A5-841D-0560A89B2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64C724-B1AF-1700-5F85-57A842A5F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59713E-9692-7B13-CD0B-2C17C0795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80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244DE1-5216-9537-19A8-8E5220510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75E0521-C363-6DF2-CF74-DAAA8F8338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09461E-5D09-3710-ED6E-E780F4FB0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E460BC-AC09-4D0A-E631-235C7CF06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B1811B-DBCF-D935-CDD1-549FBC0BF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27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0AAAEF4-3D8D-B763-E6B9-61894D7145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4DCA33-30BE-019C-B8AC-03CC28261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6BC153-B6D6-21AD-7373-04E3C7CEB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81E3E1-BCEA-8565-B41A-75281A22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2D9DB1-0BEA-3F41-0D0B-DE31D0108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8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8CC8E6-CF9A-8204-959E-9F3D2F6C9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BD3BC2-38C0-6828-1CBD-3F5A200D74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D0C165-B6C1-149E-68B2-3AA51089D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60D6DE-F992-D5F4-11CA-7115F779E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00C20E-6955-5654-F042-6158AE9EE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098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ABC7EE-3806-BF06-2FD0-6C98C4BCA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D7C0F1-64BA-3A7F-EE7E-6BBB0596D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307968-10EC-A159-EFE9-BF348A43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C397B2-8A98-09B5-3C97-9A7D13CCD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C29865-D2D4-A297-8F06-633B4915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79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0F9F1F-4313-6EAA-08B4-4EAA83E7F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C149DA-4980-366E-B398-D21A17C0D8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A1655B2-EBC2-1CA8-E962-5C97E68102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6F3768-7BB8-7E60-993A-19DE0B66B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DA7E56-A800-D52A-2BD2-8CCAD6126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F69C01-8B87-E60A-16AF-E9C9C4DD1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18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D07049-19E0-F11B-E4AA-12A65B49D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438023-172D-9BEB-91D5-6A3948476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221A60-052E-B8A4-6846-6C74F752AF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0177D61-5BB3-C76C-13E7-44635BFAC5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AD5981B-95B0-83DC-12E3-15A0CC48D0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F804BF4-B4CF-FF92-0BB8-57D5972AA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2232B74-C69D-7FAF-4D68-71460AD00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E7C2910-C250-2EB4-BA0B-1080B413B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965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80B2D6-75B3-6CCF-1070-C6C2784A9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42715D6-FAC7-7AB0-CA65-6B4EB480E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26EA07-6F0B-D9A0-5889-E173E7385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785A3F8-2910-8996-955E-92FF36C1A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777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ADA18F4-2E76-A155-CC49-800EE9D90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D045F1C-ADF5-6956-C03A-ABE813C52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BECD20-8A54-B95C-B5B8-EA45E2CEE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349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0C4860-6671-A0A2-E3F7-0DC77727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21AA26-81E1-34F4-E75B-A958C0CCC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8877A2-DAF8-886A-E0C2-E6BC12D28C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516FA3-3A2B-CD1C-D597-034E7FEFF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648F3D-A332-074D-25BD-27A71D870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16802D-9F98-5D58-3E51-1BB900031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0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52209-D44B-7EB2-2A60-5375134BC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E6E1989-D99D-772C-0FC2-6DA90740F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1D7EE1-46DF-8B61-606E-F8D96CB0FB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6695C3-5FE8-12AD-E052-ECCF0820A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A5B5CBF-EC83-57CB-79BC-61A34BF3F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8A91E1-D088-34FC-0204-C7DA46794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144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B7537F1-4D18-3BAA-59BA-3B3FE5950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425D8AE-4845-2F20-C687-2E8E1E5F1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894E24-D590-A009-1AD6-34A8E0D84C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DA6BE-D67C-4BF0-B60E-173535EC5126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7DD09F-418B-242A-2D6A-91DE956043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31638A-2D68-A101-AD92-D0264D7738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036E88-9223-48A7-BCF4-0FE8BC70B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05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901DFA-84AA-CD2A-8CF5-7834C3155C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774DDAD-8ADE-E344-9DC6-5638F6F09C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4B4A92-9ADD-01CB-927D-C098B63BD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66" y="330166"/>
            <a:ext cx="6767068" cy="61722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668F75-AD6B-5511-0E6D-B796CEC23EAD}"/>
              </a:ext>
            </a:extLst>
          </p:cNvPr>
          <p:cNvSpPr txBox="1"/>
          <p:nvPr/>
        </p:nvSpPr>
        <p:spPr>
          <a:xfrm>
            <a:off x="5156200" y="486941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9A4AB1-BE5A-058D-8E5E-2D589505EFA3}"/>
              </a:ext>
            </a:extLst>
          </p:cNvPr>
          <p:cNvSpPr txBox="1"/>
          <p:nvPr/>
        </p:nvSpPr>
        <p:spPr>
          <a:xfrm>
            <a:off x="6648450" y="4857690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FEE79C-B02B-C532-797C-1C7974ECE64C}"/>
              </a:ext>
            </a:extLst>
          </p:cNvPr>
          <p:cNvSpPr txBox="1"/>
          <p:nvPr/>
        </p:nvSpPr>
        <p:spPr>
          <a:xfrm>
            <a:off x="8191500" y="486941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5A4FED-CE6E-2EC8-4EF5-53D7EA3A9FAA}"/>
              </a:ext>
            </a:extLst>
          </p:cNvPr>
          <p:cNvSpPr txBox="1"/>
          <p:nvPr/>
        </p:nvSpPr>
        <p:spPr>
          <a:xfrm>
            <a:off x="5149850" y="523142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83FFFE-AB39-6C32-E288-B0978E7FAD5A}"/>
              </a:ext>
            </a:extLst>
          </p:cNvPr>
          <p:cNvSpPr txBox="1"/>
          <p:nvPr/>
        </p:nvSpPr>
        <p:spPr>
          <a:xfrm>
            <a:off x="6670167" y="523142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A424BAA-C068-6536-1A72-B8428E145E4B}"/>
              </a:ext>
            </a:extLst>
          </p:cNvPr>
          <p:cNvSpPr txBox="1"/>
          <p:nvPr/>
        </p:nvSpPr>
        <p:spPr>
          <a:xfrm>
            <a:off x="8222234" y="524412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EB569BB-1B81-9D64-75A3-92AF5FD8BCC4}"/>
              </a:ext>
            </a:extLst>
          </p:cNvPr>
          <p:cNvSpPr txBox="1"/>
          <p:nvPr/>
        </p:nvSpPr>
        <p:spPr>
          <a:xfrm>
            <a:off x="6105016" y="5685926"/>
            <a:ext cx="2270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分钟～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小时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CDAC8D-D31D-77FD-1D2D-B004A415890E}"/>
              </a:ext>
            </a:extLst>
          </p:cNvPr>
          <p:cNvSpPr txBox="1"/>
          <p:nvPr/>
        </p:nvSpPr>
        <p:spPr>
          <a:xfrm>
            <a:off x="6111366" y="6082788"/>
            <a:ext cx="2270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分钟</a:t>
            </a:r>
            <a:r>
              <a:rPr lang="zh-CN" altLang="en-US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以下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61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4EBE44-511C-F46A-78C8-B46176490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C1DD872-0FD8-70C5-EEAD-B2766406ED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70" y="1099328"/>
            <a:ext cx="8723700" cy="4659344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160C77E-9DA5-B252-D72D-73E54D8D38B5}"/>
              </a:ext>
            </a:extLst>
          </p:cNvPr>
          <p:cNvSpPr txBox="1"/>
          <p:nvPr/>
        </p:nvSpPr>
        <p:spPr>
          <a:xfrm>
            <a:off x="4420181" y="4496832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645750-A76A-85E5-8D7B-08074C23AB0C}"/>
              </a:ext>
            </a:extLst>
          </p:cNvPr>
          <p:cNvSpPr txBox="1"/>
          <p:nvPr/>
        </p:nvSpPr>
        <p:spPr>
          <a:xfrm>
            <a:off x="5906081" y="4477722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04B8B4-722B-136E-F544-4CF0B8810792}"/>
              </a:ext>
            </a:extLst>
          </p:cNvPr>
          <p:cNvSpPr txBox="1"/>
          <p:nvPr/>
        </p:nvSpPr>
        <p:spPr>
          <a:xfrm>
            <a:off x="7391981" y="4493111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CFF099-66D9-299A-C596-9EE6E63E1AC6}"/>
              </a:ext>
            </a:extLst>
          </p:cNvPr>
          <p:cNvSpPr txBox="1"/>
          <p:nvPr/>
        </p:nvSpPr>
        <p:spPr>
          <a:xfrm>
            <a:off x="8884231" y="4483100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5789983-EC12-4FFD-CF20-517F6B149221}"/>
              </a:ext>
            </a:extLst>
          </p:cNvPr>
          <p:cNvSpPr txBox="1"/>
          <p:nvPr/>
        </p:nvSpPr>
        <p:spPr>
          <a:xfrm>
            <a:off x="4420181" y="4927697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98D8738-A416-774C-8E79-D5D3E7143C9C}"/>
              </a:ext>
            </a:extLst>
          </p:cNvPr>
          <p:cNvSpPr txBox="1"/>
          <p:nvPr/>
        </p:nvSpPr>
        <p:spPr>
          <a:xfrm>
            <a:off x="5906080" y="4978497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78476B3-1B34-746D-316E-0C03697D6C04}"/>
              </a:ext>
            </a:extLst>
          </p:cNvPr>
          <p:cNvSpPr txBox="1"/>
          <p:nvPr/>
        </p:nvSpPr>
        <p:spPr>
          <a:xfrm>
            <a:off x="7391979" y="4978497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E19FE3-3D8A-BE48-FE30-6B7EAB3CA5F1}"/>
              </a:ext>
            </a:extLst>
          </p:cNvPr>
          <p:cNvSpPr txBox="1"/>
          <p:nvPr/>
        </p:nvSpPr>
        <p:spPr>
          <a:xfrm>
            <a:off x="8877878" y="4978497"/>
            <a:ext cx="570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35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DAED30-2673-4F38-6A13-CAF62BB68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E39A583-CCA1-5180-AC86-FE7FA1D5A5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412" y="1400842"/>
            <a:ext cx="8167176" cy="3939508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C943F77-3A62-D5BC-8944-A3E214F081AE}"/>
              </a:ext>
            </a:extLst>
          </p:cNvPr>
          <p:cNvSpPr txBox="1"/>
          <p:nvPr/>
        </p:nvSpPr>
        <p:spPr>
          <a:xfrm>
            <a:off x="5238750" y="1919272"/>
            <a:ext cx="1263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145～150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4E1E1A-CB71-0994-33E6-8538D52CE0E4}"/>
              </a:ext>
            </a:extLst>
          </p:cNvPr>
          <p:cNvSpPr txBox="1"/>
          <p:nvPr/>
        </p:nvSpPr>
        <p:spPr>
          <a:xfrm>
            <a:off x="8534938" y="1919272"/>
            <a:ext cx="1263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150 </a:t>
            </a:r>
            <a:r>
              <a:rPr lang="zh-CN" altLang="en-US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以上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C61EDB-1F4D-CF73-3F83-F822149550C8}"/>
              </a:ext>
            </a:extLst>
          </p:cNvPr>
          <p:cNvSpPr txBox="1"/>
          <p:nvPr/>
        </p:nvSpPr>
        <p:spPr>
          <a:xfrm>
            <a:off x="5264150" y="2840052"/>
            <a:ext cx="1263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145～150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84AE52-853D-86C9-8718-B99B66997596}"/>
              </a:ext>
            </a:extLst>
          </p:cNvPr>
          <p:cNvSpPr txBox="1"/>
          <p:nvPr/>
        </p:nvSpPr>
        <p:spPr>
          <a:xfrm>
            <a:off x="8464550" y="2839162"/>
            <a:ext cx="1263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136～140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F91EAAD-FAF1-5FB5-3E8A-DA81F4B42DBD}"/>
              </a:ext>
            </a:extLst>
          </p:cNvPr>
          <p:cNvSpPr txBox="1"/>
          <p:nvPr/>
        </p:nvSpPr>
        <p:spPr>
          <a:xfrm>
            <a:off x="8147588" y="3740002"/>
            <a:ext cx="1263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C93AD24-EE66-FE1C-CA43-20D1048ED6EC}"/>
              </a:ext>
            </a:extLst>
          </p:cNvPr>
          <p:cNvSpPr txBox="1"/>
          <p:nvPr/>
        </p:nvSpPr>
        <p:spPr>
          <a:xfrm>
            <a:off x="8280938" y="4194041"/>
            <a:ext cx="1263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22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C7C42C-47A2-C6E4-05E9-A81EAA644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318252F-BABC-3F47-DAFC-3B4B2F61EA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029" y="425169"/>
            <a:ext cx="6123942" cy="6067706"/>
          </a:xfr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8C05FF04-7DDC-DA37-7896-EA7EB16111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894194"/>
              </p:ext>
            </p:extLst>
          </p:nvPr>
        </p:nvGraphicFramePr>
        <p:xfrm>
          <a:off x="3632200" y="2513108"/>
          <a:ext cx="4445000" cy="1710991"/>
        </p:xfrm>
        <a:graphic>
          <a:graphicData uri="http://schemas.openxmlformats.org/drawingml/2006/table">
            <a:tbl>
              <a:tblPr firstRow="1" firstCol="1" bandRow="1"/>
              <a:tblGrid>
                <a:gridCol w="1955800">
                  <a:extLst>
                    <a:ext uri="{9D8B030D-6E8A-4147-A177-3AD203B41FA5}">
                      <a16:colId xmlns:a16="http://schemas.microsoft.com/office/drawing/2014/main" val="1371692043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911732213"/>
                    </a:ext>
                  </a:extLst>
                </a:gridCol>
                <a:gridCol w="831850">
                  <a:extLst>
                    <a:ext uri="{9D8B030D-6E8A-4147-A177-3AD203B41FA5}">
                      <a16:colId xmlns:a16="http://schemas.microsoft.com/office/drawing/2014/main" val="414532763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1071023150"/>
                    </a:ext>
                  </a:extLst>
                </a:gridCol>
              </a:tblGrid>
              <a:tr h="496792">
                <a:tc>
                  <a:txBody>
                    <a:bodyPr/>
                    <a:lstStyle/>
                    <a:p>
                      <a:pPr marL="404495" algn="l" eaLnBrk="0">
                        <a:lnSpc>
                          <a:spcPct val="92000"/>
                        </a:lnSpc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35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店名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C5C5"/>
                    </a:solidFill>
                  </a:tcPr>
                </a:tc>
                <a:tc>
                  <a:txBody>
                    <a:bodyPr/>
                    <a:lstStyle/>
                    <a:p>
                      <a:pPr marL="125095" algn="l" eaLnBrk="0">
                        <a:lnSpc>
                          <a:spcPct val="92000"/>
                        </a:lnSpc>
                        <a:spcBef>
                          <a:spcPts val="365"/>
                        </a:spcBef>
                        <a:spcAft>
                          <a:spcPts val="0"/>
                        </a:spcAft>
                      </a:pPr>
                      <a:r>
                        <a:rPr lang="en-US" sz="20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甲店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0015" algn="l" eaLnBrk="0">
                        <a:lnSpc>
                          <a:spcPct val="92000"/>
                        </a:lnSpc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r>
                        <a:rPr lang="en-US" sz="2000" b="1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乙店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27635" algn="l" eaLnBrk="0">
                        <a:lnSpc>
                          <a:spcPct val="91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</a:pPr>
                      <a:r>
                        <a:rPr lang="en-US" sz="2000" b="1" spc="-30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丙店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6246602"/>
                  </a:ext>
                </a:extLst>
              </a:tr>
              <a:tr h="419100">
                <a:tc>
                  <a:txBody>
                    <a:bodyPr/>
                    <a:lstStyle/>
                    <a:p>
                      <a:pPr marL="53340" algn="just" eaLnBrk="0">
                        <a:lnSpc>
                          <a:spcPct val="91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en-US" sz="2000" spc="-5" baseline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第一天的销量</a:t>
                      </a:r>
                      <a:r>
                        <a:rPr lang="en-US" sz="2000" spc="-5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/箱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C5C5"/>
                    </a:solidFill>
                  </a:tcPr>
                </a:tc>
                <a:tc>
                  <a:txBody>
                    <a:bodyPr/>
                    <a:lstStyle/>
                    <a:p>
                      <a:pPr marL="154940" algn="just" eaLnBrk="0">
                        <a:lnSpc>
                          <a:spcPct val="75000"/>
                        </a:lnSpc>
                        <a:spcBef>
                          <a:spcPts val="605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180</a:t>
                      </a:r>
                      <a:endParaRPr lang="zh-CN" sz="2000" baseline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49860" algn="just" eaLnBrk="0">
                        <a:lnSpc>
                          <a:spcPct val="74000"/>
                        </a:lnSpc>
                        <a:spcBef>
                          <a:spcPts val="615"/>
                        </a:spcBef>
                        <a:spcAft>
                          <a:spcPts val="0"/>
                        </a:spcAft>
                      </a:pPr>
                      <a:r>
                        <a:rPr lang="en-US" sz="2000" spc="-15" baseline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220</a:t>
                      </a:r>
                      <a:endParaRPr lang="zh-CN" sz="2000" baseline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57480" algn="just" eaLnBrk="0">
                        <a:lnSpc>
                          <a:spcPct val="75000"/>
                        </a:lnSpc>
                        <a:spcBef>
                          <a:spcPts val="605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168</a:t>
                      </a:r>
                      <a:endParaRPr lang="zh-CN" sz="2000" baseline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699588"/>
                  </a:ext>
                </a:extLst>
              </a:tr>
              <a:tr h="395140">
                <a:tc>
                  <a:txBody>
                    <a:bodyPr/>
                    <a:lstStyle/>
                    <a:p>
                      <a:pPr marL="53340" algn="just" eaLnBrk="0">
                        <a:lnSpc>
                          <a:spcPct val="91000"/>
                        </a:lnSpc>
                        <a:spcBef>
                          <a:spcPts val="37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baseline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第二天的销量/箱</a:t>
                      </a:r>
                      <a:endParaRPr lang="zh-CN" sz="2000" baseline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C5C5"/>
                    </a:solidFill>
                  </a:tcPr>
                </a:tc>
                <a:tc>
                  <a:txBody>
                    <a:bodyPr/>
                    <a:lstStyle/>
                    <a:p>
                      <a:pPr marL="154940" algn="just" eaLnBrk="0">
                        <a:lnSpc>
                          <a:spcPct val="74000"/>
                        </a:lnSpc>
                        <a:spcBef>
                          <a:spcPts val="625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160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49860" algn="just" eaLnBrk="0">
                        <a:lnSpc>
                          <a:spcPct val="74000"/>
                        </a:lnSpc>
                        <a:spcBef>
                          <a:spcPts val="625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160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57480" algn="just" eaLnBrk="0">
                        <a:lnSpc>
                          <a:spcPct val="74000"/>
                        </a:lnSpc>
                        <a:spcBef>
                          <a:spcPts val="625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160</a:t>
                      </a:r>
                      <a:endParaRPr lang="zh-CN" sz="2000" baseline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4372302"/>
                  </a:ext>
                </a:extLst>
              </a:tr>
              <a:tr h="399959">
                <a:tc>
                  <a:txBody>
                    <a:bodyPr/>
                    <a:lstStyle/>
                    <a:p>
                      <a:pPr marL="53340" algn="just" eaLnBrk="0">
                        <a:lnSpc>
                          <a:spcPct val="91000"/>
                        </a:lnSpc>
                        <a:spcBef>
                          <a:spcPts val="380"/>
                        </a:spcBef>
                        <a:spcAft>
                          <a:spcPts val="0"/>
                        </a:spcAft>
                      </a:pPr>
                      <a:r>
                        <a:rPr lang="en-US" sz="2000" spc="-5" baseline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第三天的销量/箱</a:t>
                      </a:r>
                      <a:endParaRPr lang="zh-CN" sz="2000" baseline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C5C5"/>
                    </a:solidFill>
                  </a:tcPr>
                </a:tc>
                <a:tc>
                  <a:txBody>
                    <a:bodyPr/>
                    <a:lstStyle/>
                    <a:p>
                      <a:pPr marL="154940" algn="just" eaLnBrk="0">
                        <a:lnSpc>
                          <a:spcPct val="75000"/>
                        </a:lnSpc>
                        <a:spcBef>
                          <a:spcPts val="630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140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49860" algn="just" eaLnBrk="0">
                        <a:lnSpc>
                          <a:spcPct val="75000"/>
                        </a:lnSpc>
                        <a:spcBef>
                          <a:spcPts val="630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150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57480" algn="just" eaLnBrk="0">
                        <a:lnSpc>
                          <a:spcPct val="75000"/>
                        </a:lnSpc>
                        <a:spcBef>
                          <a:spcPts val="630"/>
                        </a:spcBef>
                        <a:spcAft>
                          <a:spcPts val="0"/>
                        </a:spcAft>
                      </a:pPr>
                      <a:r>
                        <a:rPr lang="en-US" sz="2000" spc="-30" baseline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160</a:t>
                      </a:r>
                      <a:endParaRPr lang="zh-CN" sz="2000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893131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79ECB68-B4CF-068B-C145-E504EC8BF050}"/>
              </a:ext>
            </a:extLst>
          </p:cNvPr>
          <p:cNvSpPr txBox="1"/>
          <p:nvPr/>
        </p:nvSpPr>
        <p:spPr>
          <a:xfrm>
            <a:off x="8489950" y="4660900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C2B06F-0469-400C-3E61-D225A4FB041C}"/>
              </a:ext>
            </a:extLst>
          </p:cNvPr>
          <p:cNvSpPr txBox="1"/>
          <p:nvPr/>
        </p:nvSpPr>
        <p:spPr>
          <a:xfrm>
            <a:off x="8477250" y="5073650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Swis721 Blk BT" panose="020B0904030502020204" pitchFamily="34" charset="0"/>
              </a:rPr>
              <a:t>Ⅹ</a:t>
            </a:r>
            <a:endParaRPr lang="zh-CN" altLang="en-US" sz="2000" dirty="0">
              <a:solidFill>
                <a:srgbClr val="FF0000"/>
              </a:solidFill>
              <a:latin typeface="Swis721 Blk BT" panose="020B09040305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739C2AF-C1BC-3687-0874-57A87C7B2B7F}"/>
              </a:ext>
            </a:extLst>
          </p:cNvPr>
          <p:cNvSpPr txBox="1"/>
          <p:nvPr/>
        </p:nvSpPr>
        <p:spPr>
          <a:xfrm>
            <a:off x="8477250" y="5408552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A0F23B-24C0-F094-E3DB-8AF2C636F8BD}"/>
              </a:ext>
            </a:extLst>
          </p:cNvPr>
          <p:cNvSpPr txBox="1"/>
          <p:nvPr/>
        </p:nvSpPr>
        <p:spPr>
          <a:xfrm>
            <a:off x="8477250" y="6049872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汉仪润圆-75W" panose="00020600040101010101" pitchFamily="18" charset="-122"/>
                <a:ea typeface="汉仪润圆-75W" panose="00020600040101010101" pitchFamily="18" charset="-12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412103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61</Words>
  <Application>Microsoft Office PowerPoint</Application>
  <PresentationFormat>宽屏</PresentationFormat>
  <Paragraphs>42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汉仪润圆-75W</vt:lpstr>
      <vt:lpstr>Arial</vt:lpstr>
      <vt:lpstr>Swis721 Blk BT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5</cp:revision>
  <dcterms:created xsi:type="dcterms:W3CDTF">2025-02-02T11:00:11Z</dcterms:created>
  <dcterms:modified xsi:type="dcterms:W3CDTF">2025-02-02T11:41:42Z</dcterms:modified>
</cp:coreProperties>
</file>