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1415" y="784860"/>
            <a:ext cx="9708515" cy="50222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25490" y="2772410"/>
            <a:ext cx="134683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95210" y="3644900"/>
            <a:ext cx="128968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59095" y="4514215"/>
            <a:ext cx="129667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5525" y="1313815"/>
            <a:ext cx="10133965" cy="27031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44700" y="416274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画图略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0615" y="1313815"/>
            <a:ext cx="9963785" cy="21151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57985" y="3044825"/>
            <a:ext cx="509778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画图略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提示：过点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作垂直于河道的线段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8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5210" y="1123315"/>
            <a:ext cx="10019665" cy="40913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76425" y="4977765"/>
            <a:ext cx="2820670" cy="8185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(3)2.9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500=1450(cm)           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1450cm=14.5m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76425" y="420973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(1)</a:t>
            </a:r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画图略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76425" y="459390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(2)</a:t>
            </a:r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画图略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</Words>
  <Application>WPS 演示</Application>
  <PresentationFormat>宽屏</PresentationFormat>
  <Paragraphs>18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2025-02-12T09:58:57Z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