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72" r:id="rId4"/>
    <p:sldId id="273" r:id="rId5"/>
    <p:sldId id="274" r:id="rId6"/>
    <p:sldId id="275" r:id="rId7"/>
    <p:sldId id="276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3课时_00"/>
          <p:cNvPicPr>
            <a:picLocks noChangeAspect="1"/>
          </p:cNvPicPr>
          <p:nvPr/>
        </p:nvPicPr>
        <p:blipFill>
          <a:blip r:embed="rId1"/>
          <a:srcRect l="12083" t="1378" r="10605"/>
          <a:stretch>
            <a:fillRect/>
          </a:stretch>
        </p:blipFill>
        <p:spPr>
          <a:xfrm>
            <a:off x="697230" y="885825"/>
            <a:ext cx="10796905" cy="53879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22295" y="3931285"/>
            <a:ext cx="2062480" cy="370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唐唐</a:t>
            </a:r>
            <a:r>
              <a:rPr lang="en-US" altLang="zh-CN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r>
              <a:rPr lang="en-US" altLang="zh-CN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天看的页数</a:t>
            </a:r>
            <a:endParaRPr lang="en-US" altLang="zh-CN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49565" y="3931285"/>
            <a:ext cx="2130425" cy="370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乐乐</a:t>
            </a:r>
            <a:r>
              <a:rPr lang="en-US" altLang="zh-CN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r>
              <a:rPr lang="en-US" altLang="zh-CN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天看的页数</a:t>
            </a:r>
            <a:endParaRPr lang="en-US" altLang="zh-CN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23870" y="4398010"/>
            <a:ext cx="3071495" cy="342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唐唐比乐乐每天多看的页数</a:t>
            </a:r>
            <a:endParaRPr lang="en-US" altLang="zh-CN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38185" y="4398010"/>
            <a:ext cx="2837180" cy="370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唐唐比乐乐4天多看的页数</a:t>
            </a:r>
            <a:endParaRPr lang="en-US" altLang="zh-CN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92845" y="4922520"/>
            <a:ext cx="2313940" cy="370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五</a:t>
            </a:r>
            <a:r>
              <a:rPr lang="zh-CN" altLang="en-US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班女生人数</a:t>
            </a:r>
            <a:endParaRPr lang="en-US" altLang="zh-CN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18360" y="5850255"/>
            <a:ext cx="2014220" cy="332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m</a:t>
            </a:r>
            <a:r>
              <a:rPr lang="en-US" altLang="zh-CN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+30</a:t>
            </a:r>
            <a:r>
              <a:rPr lang="zh-CN" altLang="en-US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n</a:t>
            </a:r>
            <a:endParaRPr lang="en-US" altLang="zh-CN" b="0" i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3课时_01"/>
          <p:cNvPicPr>
            <a:picLocks noChangeAspect="1"/>
          </p:cNvPicPr>
          <p:nvPr/>
        </p:nvPicPr>
        <p:blipFill>
          <a:blip r:embed="rId1"/>
          <a:srcRect l="11708" r="10359"/>
          <a:stretch>
            <a:fillRect/>
          </a:stretch>
        </p:blipFill>
        <p:spPr>
          <a:xfrm>
            <a:off x="1297305" y="960755"/>
            <a:ext cx="9597390" cy="53174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11895" y="1301750"/>
            <a:ext cx="512445" cy="499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altLang="zh-CN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37435" y="2546985"/>
            <a:ext cx="513080" cy="403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35065" y="3369945"/>
            <a:ext cx="444500" cy="499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altLang="zh-CN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24625" y="4215130"/>
            <a:ext cx="474980" cy="403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第3课时_02"/>
          <p:cNvPicPr>
            <a:picLocks noChangeAspect="1"/>
          </p:cNvPicPr>
          <p:nvPr/>
        </p:nvPicPr>
        <p:blipFill>
          <a:blip r:embed="rId1"/>
          <a:srcRect l="11462" r="21708" b="36135"/>
          <a:stretch>
            <a:fillRect/>
          </a:stretch>
        </p:blipFill>
        <p:spPr>
          <a:xfrm>
            <a:off x="831215" y="807720"/>
            <a:ext cx="10012680" cy="34785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24355" y="2165985"/>
            <a:ext cx="1026160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n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+2</a:t>
            </a:r>
            <a:endParaRPr lang="en-US" altLang="zh-CN" sz="28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19315" y="2165985"/>
            <a:ext cx="147510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a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+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b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24355" y="4628515"/>
            <a:ext cx="1026160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</a:t>
            </a:r>
            <a:r>
              <a:rPr lang="en-US" altLang="zh-CN" sz="28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8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96785" y="4628515"/>
            <a:ext cx="3855720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zh-CN" altLang="en-US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÷</a:t>
            </a:r>
            <a:r>
              <a:rPr lang="zh-CN" altLang="en-US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28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zh-CN" altLang="en-US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8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3课时2_00"/>
          <p:cNvPicPr>
            <a:picLocks noChangeAspect="1"/>
          </p:cNvPicPr>
          <p:nvPr/>
        </p:nvPicPr>
        <p:blipFill>
          <a:blip r:embed="rId1"/>
          <a:srcRect l="10996" r="41658" b="36097"/>
          <a:stretch>
            <a:fillRect/>
          </a:stretch>
        </p:blipFill>
        <p:spPr>
          <a:xfrm>
            <a:off x="1129665" y="887730"/>
            <a:ext cx="9584690" cy="37750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76805" y="2505075"/>
            <a:ext cx="2043430" cy="558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800</a:t>
            </a:r>
            <a:r>
              <a:rPr lang="en-US" altLang="zh-CN" sz="28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25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altLang="zh-CN" sz="2800" b="0" i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6805" y="4911725"/>
            <a:ext cx="6223000" cy="716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当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=15</a:t>
            </a:r>
            <a:r>
              <a:rPr lang="en-US" alt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时，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800</a:t>
            </a:r>
            <a:r>
              <a:rPr lang="en-US" altLang="zh-CN" sz="28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=800</a:t>
            </a:r>
            <a:r>
              <a:rPr lang="en-US" altLang="zh-CN" sz="28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25×15=425</a:t>
            </a:r>
            <a:endParaRPr lang="en-US" altLang="zh-CN" sz="28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第3课时2_01"/>
          <p:cNvPicPr>
            <a:picLocks noChangeAspect="1"/>
          </p:cNvPicPr>
          <p:nvPr/>
        </p:nvPicPr>
        <p:blipFill>
          <a:blip r:embed="rId1"/>
          <a:srcRect l="10711" t="375" r="19085" b="28589"/>
          <a:stretch>
            <a:fillRect/>
          </a:stretch>
        </p:blipFill>
        <p:spPr>
          <a:xfrm>
            <a:off x="1216025" y="775970"/>
            <a:ext cx="8764905" cy="4826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69770" y="3261360"/>
            <a:ext cx="2043430" cy="558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+1400</a:t>
            </a:r>
            <a:endParaRPr lang="en-US" altLang="zh-CN" sz="28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69770" y="5601970"/>
            <a:ext cx="7820025" cy="5499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当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=2400</a:t>
            </a:r>
            <a:r>
              <a:rPr lang="en-US" alt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时，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+1400=4×2400+1400=11000</a:t>
            </a:r>
            <a:r>
              <a:rPr lang="en-US" alt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 sz="28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第3课时2_02"/>
          <p:cNvPicPr>
            <a:picLocks noChangeAspect="1"/>
          </p:cNvPicPr>
          <p:nvPr/>
        </p:nvPicPr>
        <p:blipFill>
          <a:blip r:embed="rId1"/>
          <a:srcRect l="10833" t="7146" r="12230" b="52516"/>
          <a:stretch>
            <a:fillRect/>
          </a:stretch>
        </p:blipFill>
        <p:spPr>
          <a:xfrm>
            <a:off x="626110" y="969645"/>
            <a:ext cx="10939780" cy="18624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858385" y="3429000"/>
            <a:ext cx="2043430" cy="558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100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a+b</a:t>
            </a:r>
            <a:endParaRPr lang="en-US" altLang="zh-CN" sz="2800" b="0" i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</Words>
  <Application>WPS 演示</Application>
  <PresentationFormat>宽屏</PresentationFormat>
  <Paragraphs>40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171</cp:revision>
  <dcterms:created xsi:type="dcterms:W3CDTF">2019-06-19T02:08:00Z</dcterms:created>
  <dcterms:modified xsi:type="dcterms:W3CDTF">2024-08-29T03:34:11Z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2D9DCE02773B43098173EDF064E1FE8C_13</vt:lpwstr>
  </property>
</Properties>
</file>