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2"/>
    <p:sldId id="272" r:id="rId3"/>
    <p:sldId id="273" r:id="rId4"/>
    <p:sldId id="274" r:id="rId5"/>
    <p:sldId id="275" r:id="rId6"/>
    <p:sldId id="278" r:id="rId7"/>
    <p:sldId id="276" r:id="rId8"/>
    <p:sldId id="277" r:id="rId9"/>
    <p:sldId id="279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8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308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12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6-4_00"/>
          <p:cNvPicPr>
            <a:picLocks noChangeAspect="1"/>
          </p:cNvPicPr>
          <p:nvPr/>
        </p:nvPicPr>
        <p:blipFill>
          <a:blip r:embed="rId2"/>
          <a:srcRect r="3374"/>
          <a:stretch>
            <a:fillRect/>
          </a:stretch>
        </p:blipFill>
        <p:spPr>
          <a:xfrm>
            <a:off x="279400" y="1012825"/>
            <a:ext cx="11682730" cy="47256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67808" y="3871976"/>
            <a:ext cx="586105" cy="594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30058" y="3871976"/>
            <a:ext cx="586105" cy="594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00578" y="4466336"/>
            <a:ext cx="586105" cy="594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42321" y="4466336"/>
            <a:ext cx="586105" cy="594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14347" y="5025136"/>
            <a:ext cx="586105" cy="594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4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" y="1960880"/>
            <a:ext cx="11904980" cy="29616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34890" y="2437765"/>
            <a:ext cx="92773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工艺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04010" y="2881630"/>
            <a:ext cx="92710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铁钉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09695" y="2881630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48165" y="2881630"/>
            <a:ext cx="92773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85465" y="3367405"/>
            <a:ext cx="90297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椅子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37065" y="3368040"/>
            <a:ext cx="92710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失败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06245" y="3872865"/>
            <a:ext cx="93662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预先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296400" y="3912870"/>
            <a:ext cx="927735" cy="5073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2440" y="4419600"/>
            <a:ext cx="105410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尤其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4_02"/>
          <p:cNvPicPr>
            <a:picLocks noChangeAspect="1"/>
          </p:cNvPicPr>
          <p:nvPr/>
        </p:nvPicPr>
        <p:blipFill>
          <a:blip r:embed="rId2"/>
          <a:srcRect r="2165"/>
          <a:stretch>
            <a:fillRect/>
          </a:stretch>
        </p:blipFill>
        <p:spPr>
          <a:xfrm>
            <a:off x="257810" y="1964690"/>
            <a:ext cx="11677015" cy="31940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21205" y="2666365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13100" y="2666365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6190" y="2666365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65850" y="2666365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776335" y="2666365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65995" y="2666365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整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29740" y="3207385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舞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97555" y="3208020"/>
            <a:ext cx="612140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蹈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76190" y="3196209"/>
            <a:ext cx="612140" cy="475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34480" y="3196209"/>
            <a:ext cx="612140" cy="5613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应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76335" y="3196209"/>
            <a:ext cx="612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865995" y="3195574"/>
            <a:ext cx="612140" cy="476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0590" y="3940048"/>
            <a:ext cx="612140" cy="476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30950" y="4530598"/>
            <a:ext cx="561340" cy="481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4_03"/>
          <p:cNvPicPr>
            <a:picLocks noChangeAspect="1"/>
          </p:cNvPicPr>
          <p:nvPr/>
        </p:nvPicPr>
        <p:blipFill>
          <a:blip r:embed="rId2"/>
          <a:srcRect l="1586" r="2736"/>
          <a:stretch>
            <a:fillRect/>
          </a:stretch>
        </p:blipFill>
        <p:spPr>
          <a:xfrm>
            <a:off x="105410" y="1757680"/>
            <a:ext cx="11981180" cy="3215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11605" y="4276090"/>
            <a:ext cx="9296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难过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06165" y="4276090"/>
            <a:ext cx="96520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开心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07990" y="4276090"/>
            <a:ext cx="168910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极其高兴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22615" y="4276090"/>
            <a:ext cx="90043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尴尬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-4_04"/>
          <p:cNvPicPr>
            <a:picLocks noChangeAspect="1"/>
          </p:cNvPicPr>
          <p:nvPr/>
        </p:nvPicPr>
        <p:blipFill>
          <a:blip r:embed="rId2"/>
          <a:srcRect r="1964"/>
          <a:stretch>
            <a:fillRect/>
          </a:stretch>
        </p:blipFill>
        <p:spPr>
          <a:xfrm>
            <a:off x="152400" y="1706245"/>
            <a:ext cx="11887835" cy="35090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27240" y="3353435"/>
            <a:ext cx="1652905" cy="519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心里苦闷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62960" y="3872865"/>
            <a:ext cx="9296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38135" y="3872865"/>
            <a:ext cx="99314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苦闷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4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" y="2212975"/>
            <a:ext cx="11981815" cy="2754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0775" y="3321050"/>
            <a:ext cx="10787380" cy="4311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拿着老师发给我的作文获奖证书，我高兴得像一只欢蹦乱跳的小鸟。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21410" y="4440555"/>
            <a:ext cx="688403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大陀螺在这个对手面前，也是彻底溃败了。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4-1_01"/>
          <p:cNvPicPr>
            <a:picLocks noChangeAspect="1"/>
          </p:cNvPicPr>
          <p:nvPr/>
        </p:nvPicPr>
        <p:blipFill>
          <a:blip r:embed="rId2"/>
          <a:srcRect r="315" b="29768"/>
          <a:stretch>
            <a:fillRect/>
          </a:stretch>
        </p:blipFill>
        <p:spPr>
          <a:xfrm>
            <a:off x="1479550" y="796925"/>
            <a:ext cx="9785350" cy="5604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01100" y="2705100"/>
            <a:ext cx="266446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文段反复强调“胜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01100" y="3134995"/>
            <a:ext cx="2664460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利的滋味”“幸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01100" y="3615055"/>
            <a:ext cx="2664460" cy="481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的甜头”“荣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誉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88705" y="4008120"/>
            <a:ext cx="2776855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“自豪”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，使“我”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01100" y="4451350"/>
            <a:ext cx="2664460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欢欣鼓舞的样子跃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01100" y="4894580"/>
            <a:ext cx="1334135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然纸上。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4-1_01"/>
          <p:cNvPicPr>
            <a:picLocks noChangeAspect="1"/>
          </p:cNvPicPr>
          <p:nvPr/>
        </p:nvPicPr>
        <p:blipFill>
          <a:blip r:embed="rId2"/>
          <a:srcRect t="70151" r="1129"/>
          <a:stretch>
            <a:fillRect/>
          </a:stretch>
        </p:blipFill>
        <p:spPr>
          <a:xfrm>
            <a:off x="177800" y="1976755"/>
            <a:ext cx="11836400" cy="29044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82695" y="2613025"/>
            <a:ext cx="2351405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“我”的小陀螺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89570" y="2689225"/>
            <a:ext cx="3438525" cy="367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“我”的小陀螺长相难看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6345" y="3716020"/>
            <a:ext cx="9646920" cy="392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不能凭人的长相判断一个人的才能，如同海水不可以用斗去度量一样。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4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" y="754380"/>
            <a:ext cx="11878945" cy="5198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06475" y="4096385"/>
            <a:ext cx="10877550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“第二组，开始!”随着一声令下，我充满信心地跳了起来，刚开始还觉得很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轻松。不一会儿，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015" y="4704715"/>
            <a:ext cx="11661775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的小腿像灌了铅一样重，两个胳膊也又累又酸，真想停下来歇口气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。“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杭杭，加油!”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听到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同学们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116" y="5358003"/>
            <a:ext cx="11879580" cy="772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呐喊声，我忽然有一股神奇的力量，翻飞腾跃，终于获得了冠军。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180</Words>
  <Application>Microsoft Office PowerPoint</Application>
  <PresentationFormat>宽屏</PresentationFormat>
  <Paragraphs>50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F7E14903E73B4A3ABBA94F2B1B6F0105_13</vt:lpwstr>
  </property>
</Properties>
</file>