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76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9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8625" y="2379345"/>
            <a:ext cx="6254750" cy="20986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714365" y="341630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清明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058920" y="3756025"/>
            <a:ext cx="539750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清明时节雨纷纷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路上行人欲断魂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75430" y="4076065"/>
            <a:ext cx="461264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借问酒家何处有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路人遥指杏花村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9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8625" y="2583180"/>
            <a:ext cx="6254750" cy="16916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670165" y="304927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镜子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61055" y="33299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绿玉带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60850" y="3601720"/>
            <a:ext cx="250888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春来江水绿如蓝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27245" y="3907155"/>
            <a:ext cx="253873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绿阴不减来时路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9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8625" y="2313305"/>
            <a:ext cx="6254750" cy="22313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938520" y="2237105"/>
            <a:ext cx="371157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人间四月芳菲尽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38520" y="2541270"/>
            <a:ext cx="452501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总把新桃换旧符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81985" y="2804160"/>
            <a:ext cx="364363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独在异乡为异客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756150" y="304863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垂柳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02575" y="303276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绿玉带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13605" y="332422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染绿了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02810" y="3611880"/>
            <a:ext cx="182054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人谁能无过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13780" y="3883025"/>
            <a:ext cx="332359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眼见为实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89625" y="33299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钓竿上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47155" y="3602355"/>
            <a:ext cx="342011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过而能改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9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8625" y="2304415"/>
            <a:ext cx="6254750" cy="22491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470775" y="2168525"/>
            <a:ext cx="356616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迟日江山丽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59100" y="2484120"/>
            <a:ext cx="936434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春风花草香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泥融飞燕子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沙暖睡鸳鸯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98385" y="3081020"/>
            <a:ext cx="360553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路上行人欲断魂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342630" y="3359150"/>
            <a:ext cx="284861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独在异乡为异客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88175" y="3926840"/>
            <a:ext cx="201612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爆竹声中一岁除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631440" y="4208780"/>
            <a:ext cx="187960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春风送暖入屠苏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9-2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8625" y="2973705"/>
            <a:ext cx="6254750" cy="9099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757170" y="3143885"/>
            <a:ext cx="217678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泥融飞燕子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26865" y="3134360"/>
            <a:ext cx="210248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沙暖睡鸳鸯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57750" y="3480435"/>
            <a:ext cx="282956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绿阴不减来时路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32550" y="3480435"/>
            <a:ext cx="429704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添得黄鹂四五声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9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4335" y="2996565"/>
            <a:ext cx="6323330" cy="8642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740785" y="3195955"/>
            <a:ext cx="430276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争奇斗艳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芬芳迷人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9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4335" y="1600200"/>
            <a:ext cx="6323330" cy="36576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708015" y="1812925"/>
            <a:ext cx="288671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迟日江山丽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39410" y="2103755"/>
            <a:ext cx="394398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路上行人欲断魂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64050" y="2668905"/>
            <a:ext cx="255778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山寺桃花始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盛开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11110" y="293878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吹拂着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67450" y="3233420"/>
            <a:ext cx="243649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溪水染绿了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81345" y="351091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变化极多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336925" y="3771900"/>
            <a:ext cx="284861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金灿灿的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46450" y="4323080"/>
            <a:ext cx="18935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人谁能无过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993005" y="4332605"/>
            <a:ext cx="149161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过而能改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53000" y="4611370"/>
            <a:ext cx="357568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融近朱者赤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98590" y="460311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近墨者黑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413375" y="492125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棋书画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6" grpId="0"/>
      <p:bldP spid="16" grpId="1"/>
      <p:bldP spid="17" grpId="0"/>
      <p:bldP spid="1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9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4335" y="1143000"/>
            <a:ext cx="6323330" cy="4572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804785" y="1358900"/>
            <a:ext cx="276098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泥融飞燕子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34385" y="1906905"/>
            <a:ext cx="424370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春江水暖鸭先知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00015" y="2471420"/>
            <a:ext cx="283908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烂漫无比的春天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72435" y="2454910"/>
            <a:ext cx="32651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赶集似的聚拢来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76570" y="27457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金灿灿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75330" y="3014980"/>
            <a:ext cx="343090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半灰半百合色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59880" y="3274695"/>
            <a:ext cx="281940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争奇斗艳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977505" y="3274695"/>
            <a:ext cx="236410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芬芳迷人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77435" y="356997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醒来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35215" y="3564255"/>
            <a:ext cx="254825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欣然怒放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888990" y="3844290"/>
            <a:ext cx="222948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绿玉带一样平静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047990" y="3853815"/>
            <a:ext cx="2809875" cy="15532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溪水染绿了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504430" y="4972050"/>
            <a:ext cx="1433830" cy="15532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龟兔赛跑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56760" y="5263515"/>
            <a:ext cx="5174615" cy="15532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在面对挑战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时要保持耐心和毅力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363970" y="4709160"/>
            <a:ext cx="2132330" cy="15532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守株待兔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386</Words>
  <Application>WPS 演示</Application>
  <PresentationFormat>宽屏</PresentationFormat>
  <Paragraphs>111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179</cp:revision>
  <dcterms:created xsi:type="dcterms:W3CDTF">2019-06-19T02:08:00Z</dcterms:created>
  <dcterms:modified xsi:type="dcterms:W3CDTF">2025-02-09T06:43:01Z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