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1"/>
  </p:notesMasterIdLst>
  <p:sldIdLst>
    <p:sldId id="297" r:id="rId3"/>
    <p:sldId id="298" r:id="rId4"/>
    <p:sldId id="299" r:id="rId5"/>
    <p:sldId id="316" r:id="rId6"/>
    <p:sldId id="322" r:id="rId7"/>
    <p:sldId id="321" r:id="rId8"/>
    <p:sldId id="323" r:id="rId9"/>
    <p:sldId id="324" r:id="rId10"/>
    <p:sldId id="313" r:id="rId11"/>
    <p:sldId id="315" r:id="rId12"/>
    <p:sldId id="329" r:id="rId13"/>
    <p:sldId id="327" r:id="rId14"/>
    <p:sldId id="331" r:id="rId15"/>
    <p:sldId id="333" r:id="rId16"/>
    <p:sldId id="332" r:id="rId17"/>
    <p:sldId id="334" r:id="rId18"/>
    <p:sldId id="335" r:id="rId19"/>
    <p:sldId id="337" r:id="rId20"/>
    <p:sldId id="336" r:id="rId21"/>
    <p:sldId id="338" r:id="rId22"/>
    <p:sldId id="339" r:id="rId23"/>
    <p:sldId id="314" r:id="rId24"/>
    <p:sldId id="312" r:id="rId25"/>
    <p:sldId id="340" r:id="rId26"/>
    <p:sldId id="341" r:id="rId27"/>
    <p:sldId id="342" r:id="rId28"/>
    <p:sldId id="344" r:id="rId29"/>
    <p:sldId id="34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192"/>
      </p:cViewPr>
      <p:guideLst>
        <p:guide orient="horz" pos="2117"/>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0_1#3">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1">
  <dgm:title val=""/>
  <dgm:desc val=""/>
  <dgm:catLst>
    <dgm:cat type="accent3" pri="11500"/>
  </dgm:catLst>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36726FA-7D36-4D78-9EA0-463A375E94BD}" type="doc">
      <dgm:prSet loTypeId="urn:microsoft.com/office/officeart/2005/8/layout/cycle3#1" loCatId="cycle" qsTypeId="urn:microsoft.com/office/officeart/2005/8/quickstyle/simple1#3" qsCatId="simple" csTypeId="urn:microsoft.com/office/officeart/2005/8/colors/accent0_1#3" csCatId="mainScheme" phldr="1"/>
      <dgm:spPr/>
      <dgm:t>
        <a:bodyPr/>
        <a:lstStyle/>
        <a:p>
          <a:endParaRPr lang="zh-CN" altLang="en-US"/>
        </a:p>
      </dgm:t>
    </dgm:pt>
    <dgm:pt modelId="{31F30979-2D85-4B0E-9FB0-712E2760B715}">
      <dgm:prSet phldrT="[文本]" custT="1"/>
      <dgm:spPr/>
      <dgm:t>
        <a:bodyPr/>
        <a:lstStyle/>
        <a:p>
          <a:r>
            <a:rPr lang="zh-CN" altLang="en-US" sz="1050" b="1"/>
            <a:t>准备阶段</a:t>
          </a:r>
        </a:p>
      </dgm:t>
    </dgm:pt>
    <dgm:pt modelId="{AF8A5AC5-6AD5-487D-9B53-F3662F9E0ED0}" type="parTrans" cxnId="{3F3FBE31-9B97-45D9-BEE7-9DEEE86B18A7}">
      <dgm:prSet/>
      <dgm:spPr/>
      <dgm:t>
        <a:bodyPr/>
        <a:lstStyle/>
        <a:p>
          <a:endParaRPr lang="zh-CN" altLang="en-US"/>
        </a:p>
      </dgm:t>
    </dgm:pt>
    <dgm:pt modelId="{93E0DCB7-EA46-4D15-BA93-013AE371BA39}" type="sibTrans" cxnId="{3F3FBE31-9B97-45D9-BEE7-9DEEE86B18A7}">
      <dgm:prSet/>
      <dgm:spPr/>
      <dgm:t>
        <a:bodyPr/>
        <a:lstStyle/>
        <a:p>
          <a:endParaRPr lang="zh-CN" altLang="en-US"/>
        </a:p>
      </dgm:t>
    </dgm:pt>
    <dgm:pt modelId="{B7952226-2F53-46BD-9300-6EA6B446A61B}">
      <dgm:prSet phldrT="[文本]" custT="1"/>
      <dgm:spPr/>
      <dgm:t>
        <a:bodyPr/>
        <a:lstStyle/>
        <a:p>
          <a:r>
            <a:rPr lang="zh-CN" altLang="en-US" sz="1050" b="1"/>
            <a:t>信息收集阶段</a:t>
          </a:r>
        </a:p>
      </dgm:t>
    </dgm:pt>
    <dgm:pt modelId="{96588F0B-9505-4FFC-AA61-A69FA69B3246}" type="parTrans" cxnId="{931753EE-FD38-4BF4-8DC8-19E40738255A}">
      <dgm:prSet/>
      <dgm:spPr/>
      <dgm:t>
        <a:bodyPr/>
        <a:lstStyle/>
        <a:p>
          <a:endParaRPr lang="zh-CN" altLang="en-US"/>
        </a:p>
      </dgm:t>
    </dgm:pt>
    <dgm:pt modelId="{20A499F5-F263-4B1E-9945-96FC4CECD081}" type="sibTrans" cxnId="{931753EE-FD38-4BF4-8DC8-19E40738255A}">
      <dgm:prSet/>
      <dgm:spPr/>
      <dgm:t>
        <a:bodyPr/>
        <a:lstStyle/>
        <a:p>
          <a:endParaRPr lang="zh-CN" altLang="en-US"/>
        </a:p>
      </dgm:t>
    </dgm:pt>
    <dgm:pt modelId="{3EDF593E-1B01-4972-A514-8119C92DB470}">
      <dgm:prSet phldrT="[文本]" custT="1"/>
      <dgm:spPr/>
      <dgm:t>
        <a:bodyPr/>
        <a:lstStyle/>
        <a:p>
          <a:r>
            <a:rPr lang="zh-CN" altLang="en-US" sz="1050" b="1"/>
            <a:t>分析整合阶段</a:t>
          </a:r>
        </a:p>
      </dgm:t>
    </dgm:pt>
    <dgm:pt modelId="{8CB50237-0FB4-4EBA-8D0A-E5D1A3141B8B}" type="parTrans" cxnId="{B6343014-3321-4DDC-9C00-936D0705FC9B}">
      <dgm:prSet/>
      <dgm:spPr/>
      <dgm:t>
        <a:bodyPr/>
        <a:lstStyle/>
        <a:p>
          <a:endParaRPr lang="zh-CN" altLang="en-US"/>
        </a:p>
      </dgm:t>
    </dgm:pt>
    <dgm:pt modelId="{FC05436F-CEA1-4F68-99D4-179A67D876DE}" type="sibTrans" cxnId="{B6343014-3321-4DDC-9C00-936D0705FC9B}">
      <dgm:prSet/>
      <dgm:spPr/>
      <dgm:t>
        <a:bodyPr/>
        <a:lstStyle/>
        <a:p>
          <a:endParaRPr lang="zh-CN" altLang="en-US"/>
        </a:p>
      </dgm:t>
    </dgm:pt>
    <dgm:pt modelId="{91642B36-AF32-4B87-85A5-A4470F6576B0}">
      <dgm:prSet phldrT="[文本]" custT="1"/>
      <dgm:spPr/>
      <dgm:t>
        <a:bodyPr/>
        <a:lstStyle/>
        <a:p>
          <a:r>
            <a:rPr lang="zh-CN" altLang="en-US" sz="1050" b="1"/>
            <a:t>结果运用阶段</a:t>
          </a:r>
        </a:p>
      </dgm:t>
    </dgm:pt>
    <dgm:pt modelId="{06C92F46-DFB2-4F1D-931E-AF24B52A5AA5}" type="parTrans" cxnId="{F074CBA2-B26E-4FB9-A8C1-38E3C818D933}">
      <dgm:prSet/>
      <dgm:spPr/>
      <dgm:t>
        <a:bodyPr/>
        <a:lstStyle/>
        <a:p>
          <a:endParaRPr lang="zh-CN" altLang="en-US"/>
        </a:p>
      </dgm:t>
    </dgm:pt>
    <dgm:pt modelId="{525186B5-6B53-4B5C-8F23-1E2D046285BD}" type="sibTrans" cxnId="{F074CBA2-B26E-4FB9-A8C1-38E3C818D933}">
      <dgm:prSet/>
      <dgm:spPr/>
      <dgm:t>
        <a:bodyPr/>
        <a:lstStyle/>
        <a:p>
          <a:endParaRPr lang="zh-CN" altLang="en-US"/>
        </a:p>
      </dgm:t>
    </dgm:pt>
    <dgm:pt modelId="{926773C5-B01D-426C-9708-B39B7C96EA83}">
      <dgm:prSet phldrT="[文本]" custT="1"/>
      <dgm:spPr/>
      <dgm:t>
        <a:bodyPr/>
        <a:lstStyle/>
        <a:p>
          <a:r>
            <a:rPr lang="zh-CN" altLang="en-US" sz="1050" b="1"/>
            <a:t>反馈评估阶段</a:t>
          </a:r>
        </a:p>
      </dgm:t>
    </dgm:pt>
    <dgm:pt modelId="{6032C6EC-428A-49E8-A08B-04F958293545}" type="parTrans" cxnId="{B6D89EEA-E043-429B-A1F1-5890063D18CE}">
      <dgm:prSet/>
      <dgm:spPr/>
      <dgm:t>
        <a:bodyPr/>
        <a:lstStyle/>
        <a:p>
          <a:endParaRPr lang="zh-CN" altLang="en-US"/>
        </a:p>
      </dgm:t>
    </dgm:pt>
    <dgm:pt modelId="{41A69D87-55C3-4D2D-A768-F795F031CA65}" type="sibTrans" cxnId="{B6D89EEA-E043-429B-A1F1-5890063D18CE}">
      <dgm:prSet/>
      <dgm:spPr/>
      <dgm:t>
        <a:bodyPr/>
        <a:lstStyle/>
        <a:p>
          <a:endParaRPr lang="zh-CN" altLang="en-US"/>
        </a:p>
      </dgm:t>
    </dgm:pt>
    <dgm:pt modelId="{BD7D0F74-7B24-483F-AF42-AF7FE361E15F}">
      <dgm:prSet phldrT="[文本]" custT="1"/>
      <dgm:spPr/>
      <dgm:t>
        <a:bodyPr/>
        <a:lstStyle/>
        <a:p>
          <a:r>
            <a:rPr lang="zh-CN" altLang="en-US" sz="1050" b="1"/>
            <a:t>设计阶段</a:t>
          </a:r>
        </a:p>
      </dgm:t>
    </dgm:pt>
    <dgm:pt modelId="{0978407F-7BFC-4E5D-9D92-33CA8EED6D43}" type="parTrans" cxnId="{0B9387EA-85DE-48B4-934D-4CE0C1FA16DC}">
      <dgm:prSet/>
      <dgm:spPr/>
      <dgm:t>
        <a:bodyPr/>
        <a:lstStyle/>
        <a:p>
          <a:endParaRPr lang="zh-CN" altLang="en-US"/>
        </a:p>
      </dgm:t>
    </dgm:pt>
    <dgm:pt modelId="{3599906E-0F0A-4220-9CA6-191530AF9CA9}" type="sibTrans" cxnId="{0B9387EA-85DE-48B4-934D-4CE0C1FA16DC}">
      <dgm:prSet/>
      <dgm:spPr/>
      <dgm:t>
        <a:bodyPr/>
        <a:lstStyle/>
        <a:p>
          <a:endParaRPr lang="zh-CN" altLang="en-US"/>
        </a:p>
      </dgm:t>
    </dgm:pt>
    <dgm:pt modelId="{16245629-88FD-4DAA-AFCE-8EC89848A679}">
      <dgm:prSet/>
      <dgm:spPr/>
      <dgm:t>
        <a:bodyPr/>
        <a:lstStyle/>
        <a:p>
          <a:r>
            <a:rPr lang="zh-CN" altLang="en-US" sz="800"/>
            <a:t>确定目标、重难点</a:t>
          </a:r>
        </a:p>
      </dgm:t>
    </dgm:pt>
    <dgm:pt modelId="{CE4BBBB0-B17D-4929-8E1B-298FE7BFA6A0}" type="parTrans" cxnId="{286FF6B0-D011-4D25-9A19-8519A39F1E98}">
      <dgm:prSet/>
      <dgm:spPr/>
      <dgm:t>
        <a:bodyPr/>
        <a:lstStyle/>
        <a:p>
          <a:endParaRPr lang="zh-CN" altLang="en-US"/>
        </a:p>
      </dgm:t>
    </dgm:pt>
    <dgm:pt modelId="{1B5FE3BA-DF43-4B87-AE27-09476C0CBD84}" type="sibTrans" cxnId="{286FF6B0-D011-4D25-9A19-8519A39F1E98}">
      <dgm:prSet/>
      <dgm:spPr/>
      <dgm:t>
        <a:bodyPr/>
        <a:lstStyle/>
        <a:p>
          <a:endParaRPr lang="zh-CN" altLang="en-US"/>
        </a:p>
      </dgm:t>
    </dgm:pt>
    <dgm:pt modelId="{844A3B79-0A0B-4C35-B602-855125208C68}">
      <dgm:prSet/>
      <dgm:spPr/>
      <dgm:t>
        <a:bodyPr/>
        <a:lstStyle/>
        <a:p>
          <a:r>
            <a:rPr lang="zh-CN" altLang="en-US" sz="800"/>
            <a:t>明确分析范围、对象</a:t>
          </a:r>
        </a:p>
      </dgm:t>
    </dgm:pt>
    <dgm:pt modelId="{16EAD4AA-9F43-4C33-82DD-9CEB7E8C137B}" type="parTrans" cxnId="{8017B326-F8B1-4650-A52D-24C7D1AF2F8C}">
      <dgm:prSet/>
      <dgm:spPr/>
      <dgm:t>
        <a:bodyPr/>
        <a:lstStyle/>
        <a:p>
          <a:endParaRPr lang="zh-CN" altLang="en-US"/>
        </a:p>
      </dgm:t>
    </dgm:pt>
    <dgm:pt modelId="{E09280CD-EB47-45B6-99A0-2405B9D41744}" type="sibTrans" cxnId="{8017B326-F8B1-4650-A52D-24C7D1AF2F8C}">
      <dgm:prSet/>
      <dgm:spPr/>
      <dgm:t>
        <a:bodyPr/>
        <a:lstStyle/>
        <a:p>
          <a:endParaRPr lang="zh-CN" altLang="en-US"/>
        </a:p>
      </dgm:t>
    </dgm:pt>
    <dgm:pt modelId="{50188833-3038-4E3E-9998-06ECDB3C6599}">
      <dgm:prSet phldrT="[文本]" custT="1"/>
      <dgm:spPr/>
      <dgm:t>
        <a:bodyPr/>
        <a:lstStyle/>
        <a:p>
          <a:r>
            <a:rPr lang="zh-CN" altLang="en-US" sz="800"/>
            <a:t>选择和设计信息收集方法</a:t>
          </a:r>
        </a:p>
      </dgm:t>
    </dgm:pt>
    <dgm:pt modelId="{02779482-0797-4AA5-B96A-3F76B271C285}" type="parTrans" cxnId="{912EA869-8D19-4A9A-9966-97206FD85E3D}">
      <dgm:prSet/>
      <dgm:spPr/>
      <dgm:t>
        <a:bodyPr/>
        <a:lstStyle/>
        <a:p>
          <a:endParaRPr lang="zh-CN" altLang="en-US"/>
        </a:p>
      </dgm:t>
    </dgm:pt>
    <dgm:pt modelId="{8AF31735-4249-44D4-88C7-E1F703BAC4A7}" type="sibTrans" cxnId="{912EA869-8D19-4A9A-9966-97206FD85E3D}">
      <dgm:prSet/>
      <dgm:spPr/>
      <dgm:t>
        <a:bodyPr/>
        <a:lstStyle/>
        <a:p>
          <a:endParaRPr lang="zh-CN" altLang="en-US"/>
        </a:p>
      </dgm:t>
    </dgm:pt>
    <dgm:pt modelId="{C394878C-0EAB-47E4-99AC-05B6B83C8AF3}">
      <dgm:prSet custT="1"/>
      <dgm:spPr/>
      <dgm:t>
        <a:bodyPr/>
        <a:lstStyle/>
        <a:p>
          <a:r>
            <a:rPr lang="zh-CN" altLang="en-US" sz="800"/>
            <a:t>明确收集信息的内容</a:t>
          </a:r>
        </a:p>
      </dgm:t>
    </dgm:pt>
    <dgm:pt modelId="{2D7734B7-2B81-4C58-A61C-1A376D9C6F92}" type="parTrans" cxnId="{164DF749-3AAD-4EFB-A049-A5727F5EEB4E}">
      <dgm:prSet/>
      <dgm:spPr/>
      <dgm:t>
        <a:bodyPr/>
        <a:lstStyle/>
        <a:p>
          <a:endParaRPr lang="zh-CN" altLang="en-US"/>
        </a:p>
      </dgm:t>
    </dgm:pt>
    <dgm:pt modelId="{3710297E-DBB0-4838-BDDE-2889DD7E6EEF}" type="sibTrans" cxnId="{164DF749-3AAD-4EFB-A049-A5727F5EEB4E}">
      <dgm:prSet/>
      <dgm:spPr/>
      <dgm:t>
        <a:bodyPr/>
        <a:lstStyle/>
        <a:p>
          <a:endParaRPr lang="zh-CN" altLang="en-US"/>
        </a:p>
      </dgm:t>
    </dgm:pt>
    <dgm:pt modelId="{72C52CD9-2CE2-4E83-A7AF-12F6FC3E7E44}">
      <dgm:prSet custT="1"/>
      <dgm:spPr/>
      <dgm:t>
        <a:bodyPr/>
        <a:lstStyle/>
        <a:p>
          <a:r>
            <a:rPr lang="zh-CN" altLang="en-US" sz="800"/>
            <a:t>分析整理资料</a:t>
          </a:r>
        </a:p>
      </dgm:t>
    </dgm:pt>
    <dgm:pt modelId="{C4830C96-3969-4E7B-80F7-25B2936C979D}" type="parTrans" cxnId="{38AC30AB-3163-4D16-B9CA-7DDC6FEB379D}">
      <dgm:prSet/>
      <dgm:spPr/>
      <dgm:t>
        <a:bodyPr/>
        <a:lstStyle/>
        <a:p>
          <a:endParaRPr lang="zh-CN" altLang="en-US"/>
        </a:p>
      </dgm:t>
    </dgm:pt>
    <dgm:pt modelId="{FFD10C96-0AB0-4F87-A7C7-CBCF5D31EC87}" type="sibTrans" cxnId="{38AC30AB-3163-4D16-B9CA-7DDC6FEB379D}">
      <dgm:prSet/>
      <dgm:spPr/>
      <dgm:t>
        <a:bodyPr/>
        <a:lstStyle/>
        <a:p>
          <a:endParaRPr lang="zh-CN" altLang="en-US"/>
        </a:p>
      </dgm:t>
    </dgm:pt>
    <dgm:pt modelId="{6AA29E45-26B7-4D44-B730-920DAE0496D2}">
      <dgm:prSet custT="1"/>
      <dgm:spPr/>
      <dgm:t>
        <a:bodyPr/>
        <a:lstStyle/>
        <a:p>
          <a:r>
            <a:rPr lang="zh-CN" altLang="en-US" sz="800"/>
            <a:t>编写岗位说明书</a:t>
          </a:r>
        </a:p>
      </dgm:t>
    </dgm:pt>
    <dgm:pt modelId="{F1A71853-F027-4E7B-8707-F32DA30E9415}" type="parTrans" cxnId="{24B623EE-ED55-411E-BEF0-2754DB998738}">
      <dgm:prSet/>
      <dgm:spPr/>
      <dgm:t>
        <a:bodyPr/>
        <a:lstStyle/>
        <a:p>
          <a:endParaRPr lang="zh-CN" altLang="en-US"/>
        </a:p>
      </dgm:t>
    </dgm:pt>
    <dgm:pt modelId="{C6990662-E539-4029-A6C4-B6FADF7C72B9}" type="sibTrans" cxnId="{24B623EE-ED55-411E-BEF0-2754DB998738}">
      <dgm:prSet/>
      <dgm:spPr/>
      <dgm:t>
        <a:bodyPr/>
        <a:lstStyle/>
        <a:p>
          <a:endParaRPr lang="zh-CN" altLang="en-US"/>
        </a:p>
      </dgm:t>
    </dgm:pt>
    <dgm:pt modelId="{9EBCB08E-37E9-4A90-8166-8BA72DAC2009}">
      <dgm:prSet custT="1"/>
      <dgm:spPr/>
      <dgm:t>
        <a:bodyPr/>
        <a:lstStyle/>
        <a:p>
          <a:r>
            <a:rPr lang="zh-CN" altLang="en-US" sz="800"/>
            <a:t>审核和验证结果</a:t>
          </a:r>
        </a:p>
      </dgm:t>
    </dgm:pt>
    <dgm:pt modelId="{5570B219-35A1-4DD9-A3F2-70D173DEB68F}" type="parTrans" cxnId="{A0895E96-1C8F-400A-B1B5-989A2AF07BAB}">
      <dgm:prSet/>
      <dgm:spPr/>
      <dgm:t>
        <a:bodyPr/>
        <a:lstStyle/>
        <a:p>
          <a:endParaRPr lang="zh-CN" altLang="en-US"/>
        </a:p>
      </dgm:t>
    </dgm:pt>
    <dgm:pt modelId="{5B57996D-A8E5-4AB2-9DD8-FEAFFF5A677B}" type="sibTrans" cxnId="{A0895E96-1C8F-400A-B1B5-989A2AF07BAB}">
      <dgm:prSet/>
      <dgm:spPr/>
      <dgm:t>
        <a:bodyPr/>
        <a:lstStyle/>
        <a:p>
          <a:endParaRPr lang="zh-CN" altLang="en-US"/>
        </a:p>
      </dgm:t>
    </dgm:pt>
    <dgm:pt modelId="{CB77FB82-7E17-4141-969A-F8627FD65219}">
      <dgm:prSet custT="1"/>
      <dgm:spPr/>
      <dgm:t>
        <a:bodyPr/>
        <a:lstStyle/>
        <a:p>
          <a:r>
            <a:rPr lang="zh-CN" altLang="en-US" sz="800"/>
            <a:t>应用于</a:t>
          </a:r>
          <a:r>
            <a:rPr lang="en-US" altLang="zh-CN" sz="800"/>
            <a:t>HRM</a:t>
          </a:r>
          <a:r>
            <a:rPr lang="zh-CN" altLang="en-US" sz="800"/>
            <a:t>实践</a:t>
          </a:r>
        </a:p>
      </dgm:t>
    </dgm:pt>
    <dgm:pt modelId="{03B92BBB-81BE-4E10-BEC7-EB12F75A1F6A}" type="parTrans" cxnId="{7B3D4A90-956B-422C-A04F-1FF4FC5C4974}">
      <dgm:prSet/>
      <dgm:spPr/>
      <dgm:t>
        <a:bodyPr/>
        <a:lstStyle/>
        <a:p>
          <a:endParaRPr lang="zh-CN" altLang="en-US"/>
        </a:p>
      </dgm:t>
    </dgm:pt>
    <dgm:pt modelId="{D47ED18E-7026-448F-8AF9-D7E02B7D65B7}" type="sibTrans" cxnId="{7B3D4A90-956B-422C-A04F-1FF4FC5C4974}">
      <dgm:prSet/>
      <dgm:spPr/>
      <dgm:t>
        <a:bodyPr/>
        <a:lstStyle/>
        <a:p>
          <a:endParaRPr lang="zh-CN" altLang="en-US"/>
        </a:p>
      </dgm:t>
    </dgm:pt>
    <dgm:pt modelId="{34945F7B-F670-4A30-AF6D-003A447F4D6B}">
      <dgm:prSet custT="1"/>
      <dgm:spPr/>
      <dgm:t>
        <a:bodyPr/>
        <a:lstStyle/>
        <a:p>
          <a:r>
            <a:rPr lang="zh-CN" altLang="en-US" sz="800"/>
            <a:t>回顾和反思操作过程</a:t>
          </a:r>
        </a:p>
      </dgm:t>
    </dgm:pt>
    <dgm:pt modelId="{6EEFD7F9-5E29-4499-ADD1-F78F5A4BF03B}" type="parTrans" cxnId="{4B0FB3B2-FB2E-44CC-ACCA-90FE7BFB4746}">
      <dgm:prSet/>
      <dgm:spPr/>
      <dgm:t>
        <a:bodyPr/>
        <a:lstStyle/>
        <a:p>
          <a:endParaRPr lang="zh-CN" altLang="en-US"/>
        </a:p>
      </dgm:t>
    </dgm:pt>
    <dgm:pt modelId="{4AF74218-2192-456F-BBC7-4D456ED8F06C}" type="sibTrans" cxnId="{4B0FB3B2-FB2E-44CC-ACCA-90FE7BFB4746}">
      <dgm:prSet/>
      <dgm:spPr/>
      <dgm:t>
        <a:bodyPr/>
        <a:lstStyle/>
        <a:p>
          <a:endParaRPr lang="zh-CN" altLang="en-US"/>
        </a:p>
      </dgm:t>
    </dgm:pt>
    <dgm:pt modelId="{D0163B35-9F76-41D2-962D-E3F5D5FBB563}">
      <dgm:prSet custT="1"/>
      <dgm:spPr/>
      <dgm:t>
        <a:bodyPr/>
        <a:lstStyle/>
        <a:p>
          <a:r>
            <a:rPr lang="zh-CN" altLang="en-US" sz="800"/>
            <a:t>持续监控和更新结果</a:t>
          </a:r>
        </a:p>
      </dgm:t>
    </dgm:pt>
    <dgm:pt modelId="{73F2DD94-EA4C-40E2-AD52-663ACF8A975F}" type="parTrans" cxnId="{58A271F4-D147-4909-80B4-6956080579CF}">
      <dgm:prSet/>
      <dgm:spPr/>
      <dgm:t>
        <a:bodyPr/>
        <a:lstStyle/>
        <a:p>
          <a:endParaRPr lang="zh-CN" altLang="en-US"/>
        </a:p>
      </dgm:t>
    </dgm:pt>
    <dgm:pt modelId="{76337AD7-75CE-4A04-9535-A1AFC5CA5B14}" type="sibTrans" cxnId="{58A271F4-D147-4909-80B4-6956080579CF}">
      <dgm:prSet/>
      <dgm:spPr/>
      <dgm:t>
        <a:bodyPr/>
        <a:lstStyle/>
        <a:p>
          <a:endParaRPr lang="zh-CN" altLang="en-US"/>
        </a:p>
      </dgm:t>
    </dgm:pt>
    <dgm:pt modelId="{ED7B732A-12AD-4249-8931-0608F5BBCFE5}">
      <dgm:prSet custT="1"/>
      <dgm:spPr/>
      <dgm:t>
        <a:bodyPr/>
        <a:lstStyle/>
        <a:p>
          <a:r>
            <a:rPr lang="zh-CN" altLang="en-US" sz="800"/>
            <a:t>运用方法展开收集</a:t>
          </a:r>
        </a:p>
      </dgm:t>
    </dgm:pt>
    <dgm:pt modelId="{4132AA57-47C4-4DE2-BBAB-819844D98FB0}" type="parTrans" cxnId="{AC760522-8BF8-4B4C-8E17-F5051C0EB904}">
      <dgm:prSet/>
      <dgm:spPr/>
      <dgm:t>
        <a:bodyPr/>
        <a:lstStyle/>
        <a:p>
          <a:endParaRPr lang="zh-CN" altLang="en-US"/>
        </a:p>
      </dgm:t>
    </dgm:pt>
    <dgm:pt modelId="{6A10BDA1-29A6-439D-930F-0098B8C56F8E}" type="sibTrans" cxnId="{AC760522-8BF8-4B4C-8E17-F5051C0EB904}">
      <dgm:prSet/>
      <dgm:spPr/>
      <dgm:t>
        <a:bodyPr/>
        <a:lstStyle/>
        <a:p>
          <a:endParaRPr lang="zh-CN" altLang="en-US"/>
        </a:p>
      </dgm:t>
    </dgm:pt>
    <dgm:pt modelId="{57F46851-4957-444A-B8B6-C74C071F4B78}" type="pres">
      <dgm:prSet presAssocID="{536726FA-7D36-4D78-9EA0-463A375E94BD}" presName="Name0" presStyleCnt="0">
        <dgm:presLayoutVars>
          <dgm:dir/>
          <dgm:resizeHandles val="exact"/>
        </dgm:presLayoutVars>
      </dgm:prSet>
      <dgm:spPr/>
    </dgm:pt>
    <dgm:pt modelId="{59DB09FD-F8AE-49A4-A70E-9C338694E48F}" type="pres">
      <dgm:prSet presAssocID="{536726FA-7D36-4D78-9EA0-463A375E94BD}" presName="cycle" presStyleCnt="0"/>
      <dgm:spPr/>
    </dgm:pt>
    <dgm:pt modelId="{BBEE17AE-876C-40E3-8459-3F3C81391B9A}" type="pres">
      <dgm:prSet presAssocID="{31F30979-2D85-4B0E-9FB0-712E2760B715}" presName="nodeFirstNode" presStyleLbl="node1" presStyleIdx="0" presStyleCnt="6" custScaleX="120012">
        <dgm:presLayoutVars>
          <dgm:bulletEnabled val="1"/>
        </dgm:presLayoutVars>
      </dgm:prSet>
      <dgm:spPr/>
    </dgm:pt>
    <dgm:pt modelId="{5C732042-D1F5-435F-AB09-F29DCD529287}" type="pres">
      <dgm:prSet presAssocID="{93E0DCB7-EA46-4D15-BA93-013AE371BA39}" presName="sibTransFirstNode" presStyleLbl="bgShp" presStyleIdx="0" presStyleCnt="1"/>
      <dgm:spPr/>
    </dgm:pt>
    <dgm:pt modelId="{D072EF4E-338F-4D55-83C3-149BFFDE56DC}" type="pres">
      <dgm:prSet presAssocID="{BD7D0F74-7B24-483F-AF42-AF7FE361E15F}" presName="nodeFollowingNodes" presStyleLbl="node1" presStyleIdx="1" presStyleCnt="6" custScaleX="120012" custRadScaleRad="93337" custRadScaleInc="15761">
        <dgm:presLayoutVars>
          <dgm:bulletEnabled val="1"/>
        </dgm:presLayoutVars>
      </dgm:prSet>
      <dgm:spPr/>
    </dgm:pt>
    <dgm:pt modelId="{5ED5F62C-7418-429A-9193-370875F3BEEA}" type="pres">
      <dgm:prSet presAssocID="{B7952226-2F53-46BD-9300-6EA6B446A61B}" presName="nodeFollowingNodes" presStyleLbl="node1" presStyleIdx="2" presStyleCnt="6" custScaleX="120012" custRadScaleRad="93561" custRadScaleInc="-15088">
        <dgm:presLayoutVars>
          <dgm:bulletEnabled val="1"/>
        </dgm:presLayoutVars>
      </dgm:prSet>
      <dgm:spPr/>
    </dgm:pt>
    <dgm:pt modelId="{02347621-1199-47D0-9846-12EC1CABD467}" type="pres">
      <dgm:prSet presAssocID="{3EDF593E-1B01-4972-A514-8119C92DB470}" presName="nodeFollowingNodes" presStyleLbl="node1" presStyleIdx="3" presStyleCnt="6" custScaleX="120012">
        <dgm:presLayoutVars>
          <dgm:bulletEnabled val="1"/>
        </dgm:presLayoutVars>
      </dgm:prSet>
      <dgm:spPr/>
    </dgm:pt>
    <dgm:pt modelId="{412E5001-45B4-40B4-A506-BD8CE1CD6061}" type="pres">
      <dgm:prSet presAssocID="{91642B36-AF32-4B87-85A5-A4470F6576B0}" presName="nodeFollowingNodes" presStyleLbl="node1" presStyleIdx="4" presStyleCnt="6" custScaleX="120012" custRadScaleRad="93561" custRadScaleInc="15088">
        <dgm:presLayoutVars>
          <dgm:bulletEnabled val="1"/>
        </dgm:presLayoutVars>
      </dgm:prSet>
      <dgm:spPr/>
    </dgm:pt>
    <dgm:pt modelId="{70874559-7A1E-442B-8BB8-FC30D6A397A0}" type="pres">
      <dgm:prSet presAssocID="{926773C5-B01D-426C-9708-B39B7C96EA83}" presName="nodeFollowingNodes" presStyleLbl="node1" presStyleIdx="5" presStyleCnt="6" custScaleX="120012" custRadScaleRad="93337" custRadScaleInc="-15761">
        <dgm:presLayoutVars>
          <dgm:bulletEnabled val="1"/>
        </dgm:presLayoutVars>
      </dgm:prSet>
      <dgm:spPr/>
    </dgm:pt>
  </dgm:ptLst>
  <dgm:cxnLst>
    <dgm:cxn modelId="{7118A808-277D-4D84-BF4A-0EB1FA4799B0}" type="presOf" srcId="{BD7D0F74-7B24-483F-AF42-AF7FE361E15F}" destId="{D072EF4E-338F-4D55-83C3-149BFFDE56DC}" srcOrd="0" destOrd="0" presId="urn:microsoft.com/office/officeart/2005/8/layout/cycle3#1"/>
    <dgm:cxn modelId="{B6343014-3321-4DDC-9C00-936D0705FC9B}" srcId="{536726FA-7D36-4D78-9EA0-463A375E94BD}" destId="{3EDF593E-1B01-4972-A514-8119C92DB470}" srcOrd="3" destOrd="0" parTransId="{8CB50237-0FB4-4EBA-8D0A-E5D1A3141B8B}" sibTransId="{FC05436F-CEA1-4F68-99D4-179A67D876DE}"/>
    <dgm:cxn modelId="{DDD4D617-2B07-4A40-8C63-AF5476D47FB7}" type="presOf" srcId="{50188833-3038-4E3E-9998-06ECDB3C6599}" destId="{D072EF4E-338F-4D55-83C3-149BFFDE56DC}" srcOrd="0" destOrd="1" presId="urn:microsoft.com/office/officeart/2005/8/layout/cycle3#1"/>
    <dgm:cxn modelId="{AC760522-8BF8-4B4C-8E17-F5051C0EB904}" srcId="{B7952226-2F53-46BD-9300-6EA6B446A61B}" destId="{ED7B732A-12AD-4249-8931-0608F5BBCFE5}" srcOrd="1" destOrd="0" parTransId="{4132AA57-47C4-4DE2-BBAB-819844D98FB0}" sibTransId="{6A10BDA1-29A6-439D-930F-0098B8C56F8E}"/>
    <dgm:cxn modelId="{AE0ED924-DF09-45A2-B2FD-DE6D6B809F03}" type="presOf" srcId="{93E0DCB7-EA46-4D15-BA93-013AE371BA39}" destId="{5C732042-D1F5-435F-AB09-F29DCD529287}" srcOrd="0" destOrd="0" presId="urn:microsoft.com/office/officeart/2005/8/layout/cycle3#1"/>
    <dgm:cxn modelId="{8017B326-F8B1-4650-A52D-24C7D1AF2F8C}" srcId="{31F30979-2D85-4B0E-9FB0-712E2760B715}" destId="{844A3B79-0A0B-4C35-B602-855125208C68}" srcOrd="1" destOrd="0" parTransId="{16EAD4AA-9F43-4C33-82DD-9CEB7E8C137B}" sibTransId="{E09280CD-EB47-45B6-99A0-2405B9D41744}"/>
    <dgm:cxn modelId="{9CC3C92C-9124-4E9B-85A7-C790F074A49B}" type="presOf" srcId="{72C52CD9-2CE2-4E83-A7AF-12F6FC3E7E44}" destId="{02347621-1199-47D0-9846-12EC1CABD467}" srcOrd="0" destOrd="1" presId="urn:microsoft.com/office/officeart/2005/8/layout/cycle3#1"/>
    <dgm:cxn modelId="{3F3FBE31-9B97-45D9-BEE7-9DEEE86B18A7}" srcId="{536726FA-7D36-4D78-9EA0-463A375E94BD}" destId="{31F30979-2D85-4B0E-9FB0-712E2760B715}" srcOrd="0" destOrd="0" parTransId="{AF8A5AC5-6AD5-487D-9B53-F3662F9E0ED0}" sibTransId="{93E0DCB7-EA46-4D15-BA93-013AE371BA39}"/>
    <dgm:cxn modelId="{E1B1BC3C-AFB6-4E9E-9B04-4BB67F7A8883}" type="presOf" srcId="{844A3B79-0A0B-4C35-B602-855125208C68}" destId="{BBEE17AE-876C-40E3-8459-3F3C81391B9A}" srcOrd="0" destOrd="2" presId="urn:microsoft.com/office/officeart/2005/8/layout/cycle3#1"/>
    <dgm:cxn modelId="{3D771C60-9FFD-4732-938C-D9024AEA1271}" type="presOf" srcId="{C394878C-0EAB-47E4-99AC-05B6B83C8AF3}" destId="{5ED5F62C-7418-429A-9193-370875F3BEEA}" srcOrd="0" destOrd="1" presId="urn:microsoft.com/office/officeart/2005/8/layout/cycle3#1"/>
    <dgm:cxn modelId="{2210E467-7155-47D7-AFEF-872A0CE8841B}" type="presOf" srcId="{926773C5-B01D-426C-9708-B39B7C96EA83}" destId="{70874559-7A1E-442B-8BB8-FC30D6A397A0}" srcOrd="0" destOrd="0" presId="urn:microsoft.com/office/officeart/2005/8/layout/cycle3#1"/>
    <dgm:cxn modelId="{912EA869-8D19-4A9A-9966-97206FD85E3D}" srcId="{BD7D0F74-7B24-483F-AF42-AF7FE361E15F}" destId="{50188833-3038-4E3E-9998-06ECDB3C6599}" srcOrd="0" destOrd="0" parTransId="{02779482-0797-4AA5-B96A-3F76B271C285}" sibTransId="{8AF31735-4249-44D4-88C7-E1F703BAC4A7}"/>
    <dgm:cxn modelId="{164DF749-3AAD-4EFB-A049-A5727F5EEB4E}" srcId="{B7952226-2F53-46BD-9300-6EA6B446A61B}" destId="{C394878C-0EAB-47E4-99AC-05B6B83C8AF3}" srcOrd="0" destOrd="0" parTransId="{2D7734B7-2B81-4C58-A61C-1A376D9C6F92}" sibTransId="{3710297E-DBB0-4838-BDDE-2889DD7E6EEF}"/>
    <dgm:cxn modelId="{7B3D4A90-956B-422C-A04F-1FF4FC5C4974}" srcId="{91642B36-AF32-4B87-85A5-A4470F6576B0}" destId="{CB77FB82-7E17-4141-969A-F8627FD65219}" srcOrd="1" destOrd="0" parTransId="{03B92BBB-81BE-4E10-BEC7-EB12F75A1F6A}" sibTransId="{D47ED18E-7026-448F-8AF9-D7E02B7D65B7}"/>
    <dgm:cxn modelId="{A0895E96-1C8F-400A-B1B5-989A2AF07BAB}" srcId="{91642B36-AF32-4B87-85A5-A4470F6576B0}" destId="{9EBCB08E-37E9-4A90-8166-8BA72DAC2009}" srcOrd="0" destOrd="0" parTransId="{5570B219-35A1-4DD9-A3F2-70D173DEB68F}" sibTransId="{5B57996D-A8E5-4AB2-9DD8-FEAFFF5A677B}"/>
    <dgm:cxn modelId="{F074CBA2-B26E-4FB9-A8C1-38E3C818D933}" srcId="{536726FA-7D36-4D78-9EA0-463A375E94BD}" destId="{91642B36-AF32-4B87-85A5-A4470F6576B0}" srcOrd="4" destOrd="0" parTransId="{06C92F46-DFB2-4F1D-931E-AF24B52A5AA5}" sibTransId="{525186B5-6B53-4B5C-8F23-1E2D046285BD}"/>
    <dgm:cxn modelId="{38AC30AB-3163-4D16-B9CA-7DDC6FEB379D}" srcId="{3EDF593E-1B01-4972-A514-8119C92DB470}" destId="{72C52CD9-2CE2-4E83-A7AF-12F6FC3E7E44}" srcOrd="0" destOrd="0" parTransId="{C4830C96-3969-4E7B-80F7-25B2936C979D}" sibTransId="{FFD10C96-0AB0-4F87-A7C7-CBCF5D31EC87}"/>
    <dgm:cxn modelId="{FD5CDBAE-0364-4A91-8E93-8C6EBDA06302}" type="presOf" srcId="{91642B36-AF32-4B87-85A5-A4470F6576B0}" destId="{412E5001-45B4-40B4-A506-BD8CE1CD6061}" srcOrd="0" destOrd="0" presId="urn:microsoft.com/office/officeart/2005/8/layout/cycle3#1"/>
    <dgm:cxn modelId="{1CE33FAF-DCBF-4D8F-A9AE-496AD2543821}" type="presOf" srcId="{6AA29E45-26B7-4D44-B730-920DAE0496D2}" destId="{02347621-1199-47D0-9846-12EC1CABD467}" srcOrd="0" destOrd="2" presId="urn:microsoft.com/office/officeart/2005/8/layout/cycle3#1"/>
    <dgm:cxn modelId="{286FF6B0-D011-4D25-9A19-8519A39F1E98}" srcId="{31F30979-2D85-4B0E-9FB0-712E2760B715}" destId="{16245629-88FD-4DAA-AFCE-8EC89848A679}" srcOrd="0" destOrd="0" parTransId="{CE4BBBB0-B17D-4929-8E1B-298FE7BFA6A0}" sibTransId="{1B5FE3BA-DF43-4B87-AE27-09476C0CBD84}"/>
    <dgm:cxn modelId="{4B0FB3B2-FB2E-44CC-ACCA-90FE7BFB4746}" srcId="{926773C5-B01D-426C-9708-B39B7C96EA83}" destId="{34945F7B-F670-4A30-AF6D-003A447F4D6B}" srcOrd="0" destOrd="0" parTransId="{6EEFD7F9-5E29-4499-ADD1-F78F5A4BF03B}" sibTransId="{4AF74218-2192-456F-BBC7-4D456ED8F06C}"/>
    <dgm:cxn modelId="{20BFE6CA-4BED-4229-896F-7D63462C8DC9}" type="presOf" srcId="{3EDF593E-1B01-4972-A514-8119C92DB470}" destId="{02347621-1199-47D0-9846-12EC1CABD467}" srcOrd="0" destOrd="0" presId="urn:microsoft.com/office/officeart/2005/8/layout/cycle3#1"/>
    <dgm:cxn modelId="{1A1573CB-1C8D-4048-86D6-02E1DFC3035D}" type="presOf" srcId="{B7952226-2F53-46BD-9300-6EA6B446A61B}" destId="{5ED5F62C-7418-429A-9193-370875F3BEEA}" srcOrd="0" destOrd="0" presId="urn:microsoft.com/office/officeart/2005/8/layout/cycle3#1"/>
    <dgm:cxn modelId="{668B39CD-20B8-4B1D-8023-BC961C248DB6}" type="presOf" srcId="{9EBCB08E-37E9-4A90-8166-8BA72DAC2009}" destId="{412E5001-45B4-40B4-A506-BD8CE1CD6061}" srcOrd="0" destOrd="1" presId="urn:microsoft.com/office/officeart/2005/8/layout/cycle3#1"/>
    <dgm:cxn modelId="{2FDD64D2-98AD-4074-8503-1CBBB3017399}" type="presOf" srcId="{16245629-88FD-4DAA-AFCE-8EC89848A679}" destId="{BBEE17AE-876C-40E3-8459-3F3C81391B9A}" srcOrd="0" destOrd="1" presId="urn:microsoft.com/office/officeart/2005/8/layout/cycle3#1"/>
    <dgm:cxn modelId="{563190D2-6CAC-433C-866C-237BF40C9A18}" type="presOf" srcId="{34945F7B-F670-4A30-AF6D-003A447F4D6B}" destId="{70874559-7A1E-442B-8BB8-FC30D6A397A0}" srcOrd="0" destOrd="1" presId="urn:microsoft.com/office/officeart/2005/8/layout/cycle3#1"/>
    <dgm:cxn modelId="{E2666DD7-AAEE-4749-A7A0-C23440AF8ABD}" type="presOf" srcId="{D0163B35-9F76-41D2-962D-E3F5D5FBB563}" destId="{70874559-7A1E-442B-8BB8-FC30D6A397A0}" srcOrd="0" destOrd="2" presId="urn:microsoft.com/office/officeart/2005/8/layout/cycle3#1"/>
    <dgm:cxn modelId="{3611CADE-A8DD-4F6E-A712-CD5C68C06085}" type="presOf" srcId="{536726FA-7D36-4D78-9EA0-463A375E94BD}" destId="{57F46851-4957-444A-B8B6-C74C071F4B78}" srcOrd="0" destOrd="0" presId="urn:microsoft.com/office/officeart/2005/8/layout/cycle3#1"/>
    <dgm:cxn modelId="{0B9387EA-85DE-48B4-934D-4CE0C1FA16DC}" srcId="{536726FA-7D36-4D78-9EA0-463A375E94BD}" destId="{BD7D0F74-7B24-483F-AF42-AF7FE361E15F}" srcOrd="1" destOrd="0" parTransId="{0978407F-7BFC-4E5D-9D92-33CA8EED6D43}" sibTransId="{3599906E-0F0A-4220-9CA6-191530AF9CA9}"/>
    <dgm:cxn modelId="{B6D89EEA-E043-429B-A1F1-5890063D18CE}" srcId="{536726FA-7D36-4D78-9EA0-463A375E94BD}" destId="{926773C5-B01D-426C-9708-B39B7C96EA83}" srcOrd="5" destOrd="0" parTransId="{6032C6EC-428A-49E8-A08B-04F958293545}" sibTransId="{41A69D87-55C3-4D2D-A768-F795F031CA65}"/>
    <dgm:cxn modelId="{24B623EE-ED55-411E-BEF0-2754DB998738}" srcId="{3EDF593E-1B01-4972-A514-8119C92DB470}" destId="{6AA29E45-26B7-4D44-B730-920DAE0496D2}" srcOrd="1" destOrd="0" parTransId="{F1A71853-F027-4E7B-8707-F32DA30E9415}" sibTransId="{C6990662-E539-4029-A6C4-B6FADF7C72B9}"/>
    <dgm:cxn modelId="{931753EE-FD38-4BF4-8DC8-19E40738255A}" srcId="{536726FA-7D36-4D78-9EA0-463A375E94BD}" destId="{B7952226-2F53-46BD-9300-6EA6B446A61B}" srcOrd="2" destOrd="0" parTransId="{96588F0B-9505-4FFC-AA61-A69FA69B3246}" sibTransId="{20A499F5-F263-4B1E-9945-96FC4CECD081}"/>
    <dgm:cxn modelId="{58A271F4-D147-4909-80B4-6956080579CF}" srcId="{926773C5-B01D-426C-9708-B39B7C96EA83}" destId="{D0163B35-9F76-41D2-962D-E3F5D5FBB563}" srcOrd="1" destOrd="0" parTransId="{73F2DD94-EA4C-40E2-AD52-663ACF8A975F}" sibTransId="{76337AD7-75CE-4A04-9535-A1AFC5CA5B14}"/>
    <dgm:cxn modelId="{8D081AF6-A5E8-47D8-938B-60B152CB0356}" type="presOf" srcId="{31F30979-2D85-4B0E-9FB0-712E2760B715}" destId="{BBEE17AE-876C-40E3-8459-3F3C81391B9A}" srcOrd="0" destOrd="0" presId="urn:microsoft.com/office/officeart/2005/8/layout/cycle3#1"/>
    <dgm:cxn modelId="{552F34FC-96CD-44E1-96DD-B13EC04129F5}" type="presOf" srcId="{CB77FB82-7E17-4141-969A-F8627FD65219}" destId="{412E5001-45B4-40B4-A506-BD8CE1CD6061}" srcOrd="0" destOrd="2" presId="urn:microsoft.com/office/officeart/2005/8/layout/cycle3#1"/>
    <dgm:cxn modelId="{6F1E32FE-47C5-4F5E-A01C-54727B99ECA6}" type="presOf" srcId="{ED7B732A-12AD-4249-8931-0608F5BBCFE5}" destId="{5ED5F62C-7418-429A-9193-370875F3BEEA}" srcOrd="0" destOrd="2" presId="urn:microsoft.com/office/officeart/2005/8/layout/cycle3#1"/>
    <dgm:cxn modelId="{18E71504-2EAB-4B63-95D9-92BF53227E6D}" type="presParOf" srcId="{57F46851-4957-444A-B8B6-C74C071F4B78}" destId="{59DB09FD-F8AE-49A4-A70E-9C338694E48F}" srcOrd="0" destOrd="0" presId="urn:microsoft.com/office/officeart/2005/8/layout/cycle3#1"/>
    <dgm:cxn modelId="{2749202A-35EF-4AB5-B4F9-6160EF17F6C0}" type="presParOf" srcId="{59DB09FD-F8AE-49A4-A70E-9C338694E48F}" destId="{BBEE17AE-876C-40E3-8459-3F3C81391B9A}" srcOrd="0" destOrd="0" presId="urn:microsoft.com/office/officeart/2005/8/layout/cycle3#1"/>
    <dgm:cxn modelId="{B8F518A6-4B66-488A-AE8B-41BB94A3D67A}" type="presParOf" srcId="{59DB09FD-F8AE-49A4-A70E-9C338694E48F}" destId="{5C732042-D1F5-435F-AB09-F29DCD529287}" srcOrd="1" destOrd="0" presId="urn:microsoft.com/office/officeart/2005/8/layout/cycle3#1"/>
    <dgm:cxn modelId="{C5C90FDD-7546-4DE6-B655-1D302432248A}" type="presParOf" srcId="{59DB09FD-F8AE-49A4-A70E-9C338694E48F}" destId="{D072EF4E-338F-4D55-83C3-149BFFDE56DC}" srcOrd="2" destOrd="0" presId="urn:microsoft.com/office/officeart/2005/8/layout/cycle3#1"/>
    <dgm:cxn modelId="{4063FDBB-A743-4F27-87F8-FC53287F6673}" type="presParOf" srcId="{59DB09FD-F8AE-49A4-A70E-9C338694E48F}" destId="{5ED5F62C-7418-429A-9193-370875F3BEEA}" srcOrd="3" destOrd="0" presId="urn:microsoft.com/office/officeart/2005/8/layout/cycle3#1"/>
    <dgm:cxn modelId="{BA7C64BD-6ECC-44CE-9A84-3035BD62906E}" type="presParOf" srcId="{59DB09FD-F8AE-49A4-A70E-9C338694E48F}" destId="{02347621-1199-47D0-9846-12EC1CABD467}" srcOrd="4" destOrd="0" presId="urn:microsoft.com/office/officeart/2005/8/layout/cycle3#1"/>
    <dgm:cxn modelId="{3CC6C99E-AEDD-4AA6-B86E-74D0F01133BD}" type="presParOf" srcId="{59DB09FD-F8AE-49A4-A70E-9C338694E48F}" destId="{412E5001-45B4-40B4-A506-BD8CE1CD6061}" srcOrd="5" destOrd="0" presId="urn:microsoft.com/office/officeart/2005/8/layout/cycle3#1"/>
    <dgm:cxn modelId="{966F62C3-626C-4362-BF7B-3A9AC1731D85}" type="presParOf" srcId="{59DB09FD-F8AE-49A4-A70E-9C338694E48F}" destId="{70874559-7A1E-442B-8BB8-FC30D6A397A0}" srcOrd="6" destOrd="0" presId="urn:microsoft.com/office/officeart/2005/8/layout/cycle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E6D007-D100-4D05-AC59-0AF5560B3462}" type="doc">
      <dgm:prSet loTypeId="urn:microsoft.com/office/officeart/2005/8/layout/hierarchy1#1" loCatId="hierarchy" qsTypeId="urn:microsoft.com/office/officeart/2005/8/quickstyle/simple1#4" qsCatId="simple" csTypeId="urn:microsoft.com/office/officeart/2005/8/colors/accent3_5#1" csCatId="accent3" phldr="1"/>
      <dgm:spPr/>
      <dgm:t>
        <a:bodyPr/>
        <a:lstStyle/>
        <a:p>
          <a:endParaRPr lang="zh-CN" altLang="en-US"/>
        </a:p>
      </dgm:t>
    </dgm:pt>
    <dgm:pt modelId="{22AD573E-ED5C-4DB5-B25C-C6616D322321}">
      <dgm:prSet phldrT="[文本]" custT="1"/>
      <dgm:spPr/>
      <dgm:t>
        <a:bodyPr/>
        <a:lstStyle/>
        <a:p>
          <a:r>
            <a:rPr lang="zh-CN" altLang="en-US" sz="1050">
              <a:latin typeface="+mn-ea"/>
              <a:ea typeface="+mn-ea"/>
            </a:rPr>
            <a:t>岗位说明书</a:t>
          </a:r>
        </a:p>
      </dgm:t>
    </dgm:pt>
    <dgm:pt modelId="{30BB71C5-DF5F-42EF-BDD5-B561750851CE}" type="parTrans" cxnId="{B0CF9E17-A3D1-489C-9716-D89517F51D37}">
      <dgm:prSet/>
      <dgm:spPr/>
      <dgm:t>
        <a:bodyPr/>
        <a:lstStyle/>
        <a:p>
          <a:endParaRPr lang="zh-CN" altLang="en-US" sz="1050">
            <a:latin typeface="+mn-ea"/>
            <a:ea typeface="+mn-ea"/>
          </a:endParaRPr>
        </a:p>
      </dgm:t>
    </dgm:pt>
    <dgm:pt modelId="{457E5224-FD6B-4C69-9C4E-1C21DD426AB9}" type="sibTrans" cxnId="{B0CF9E17-A3D1-489C-9716-D89517F51D37}">
      <dgm:prSet/>
      <dgm:spPr/>
      <dgm:t>
        <a:bodyPr/>
        <a:lstStyle/>
        <a:p>
          <a:endParaRPr lang="zh-CN" altLang="en-US" sz="1050">
            <a:latin typeface="+mn-ea"/>
            <a:ea typeface="+mn-ea"/>
          </a:endParaRPr>
        </a:p>
      </dgm:t>
    </dgm:pt>
    <dgm:pt modelId="{C065AFAB-8DE1-47EB-88EF-7C58DD027B4C}">
      <dgm:prSet phldrT="[文本]" custT="1"/>
      <dgm:spPr/>
      <dgm:t>
        <a:bodyPr/>
        <a:lstStyle/>
        <a:p>
          <a:r>
            <a:rPr lang="zh-CN" altLang="en-US" sz="1050">
              <a:latin typeface="+mn-ea"/>
              <a:ea typeface="+mn-ea"/>
            </a:rPr>
            <a:t>工作描述</a:t>
          </a:r>
        </a:p>
      </dgm:t>
    </dgm:pt>
    <dgm:pt modelId="{B69E7907-516B-4B63-901D-E94DA6C36C74}" type="parTrans" cxnId="{FB2138B0-76FD-4853-94B6-87C010243498}">
      <dgm:prSet/>
      <dgm:spPr/>
      <dgm:t>
        <a:bodyPr/>
        <a:lstStyle/>
        <a:p>
          <a:endParaRPr lang="zh-CN" altLang="en-US" sz="1050">
            <a:latin typeface="+mn-ea"/>
            <a:ea typeface="+mn-ea"/>
          </a:endParaRPr>
        </a:p>
      </dgm:t>
    </dgm:pt>
    <dgm:pt modelId="{C07D3A10-978E-491C-8E6B-DC66509003EE}" type="sibTrans" cxnId="{FB2138B0-76FD-4853-94B6-87C010243498}">
      <dgm:prSet/>
      <dgm:spPr/>
      <dgm:t>
        <a:bodyPr/>
        <a:lstStyle/>
        <a:p>
          <a:endParaRPr lang="zh-CN" altLang="en-US" sz="1050">
            <a:latin typeface="+mn-ea"/>
            <a:ea typeface="+mn-ea"/>
          </a:endParaRPr>
        </a:p>
      </dgm:t>
    </dgm:pt>
    <dgm:pt modelId="{8180F6D6-A561-4DEE-94F3-810FB75268C6}">
      <dgm:prSet phldrT="[文本]" custT="1"/>
      <dgm:spPr/>
      <dgm:t>
        <a:bodyPr/>
        <a:lstStyle/>
        <a:p>
          <a:r>
            <a:rPr lang="zh-CN" altLang="en-US" sz="1050">
              <a:latin typeface="+mn-ea"/>
              <a:ea typeface="+mn-ea"/>
            </a:rPr>
            <a:t>任职资格</a:t>
          </a:r>
        </a:p>
      </dgm:t>
    </dgm:pt>
    <dgm:pt modelId="{08B83613-CDFF-48B2-8488-15F83903756A}" type="parTrans" cxnId="{93C14BD8-85E8-4B86-87B8-E6EF3FDD395D}">
      <dgm:prSet/>
      <dgm:spPr/>
      <dgm:t>
        <a:bodyPr/>
        <a:lstStyle/>
        <a:p>
          <a:endParaRPr lang="zh-CN" altLang="en-US" sz="1050">
            <a:latin typeface="+mn-ea"/>
            <a:ea typeface="+mn-ea"/>
          </a:endParaRPr>
        </a:p>
      </dgm:t>
    </dgm:pt>
    <dgm:pt modelId="{208C5715-F871-456F-A033-C7F17316C0B5}" type="sibTrans" cxnId="{93C14BD8-85E8-4B86-87B8-E6EF3FDD395D}">
      <dgm:prSet/>
      <dgm:spPr/>
      <dgm:t>
        <a:bodyPr/>
        <a:lstStyle/>
        <a:p>
          <a:endParaRPr lang="zh-CN" altLang="en-US" sz="1050">
            <a:latin typeface="+mn-ea"/>
            <a:ea typeface="+mn-ea"/>
          </a:endParaRPr>
        </a:p>
      </dgm:t>
    </dgm:pt>
    <dgm:pt modelId="{4C6F7E95-D198-45DE-945E-0D8E63317927}">
      <dgm:prSet phldrT="[文本]" custT="1"/>
      <dgm:spPr/>
      <dgm:t>
        <a:bodyPr/>
        <a:lstStyle/>
        <a:p>
          <a:r>
            <a:rPr lang="zh-CN" altLang="en-US" sz="1050">
              <a:latin typeface="+mn-ea"/>
              <a:ea typeface="+mn-ea"/>
            </a:rPr>
            <a:t>工作标识</a:t>
          </a:r>
        </a:p>
      </dgm:t>
    </dgm:pt>
    <dgm:pt modelId="{1A8F2EBB-AD15-4C82-BFDE-2A1A2665EB03}" type="parTrans" cxnId="{67FE28BB-36D0-4F8E-A1A8-4A1D7CF465C9}">
      <dgm:prSet/>
      <dgm:spPr/>
      <dgm:t>
        <a:bodyPr/>
        <a:lstStyle/>
        <a:p>
          <a:endParaRPr lang="zh-CN" altLang="en-US" sz="1050">
            <a:latin typeface="+mn-ea"/>
            <a:ea typeface="+mn-ea"/>
          </a:endParaRPr>
        </a:p>
      </dgm:t>
    </dgm:pt>
    <dgm:pt modelId="{C3378B3B-31D8-46B6-97F2-9311B8A250AD}" type="sibTrans" cxnId="{67FE28BB-36D0-4F8E-A1A8-4A1D7CF465C9}">
      <dgm:prSet/>
      <dgm:spPr/>
      <dgm:t>
        <a:bodyPr/>
        <a:lstStyle/>
        <a:p>
          <a:endParaRPr lang="zh-CN" altLang="en-US" sz="1050">
            <a:latin typeface="+mn-ea"/>
            <a:ea typeface="+mn-ea"/>
          </a:endParaRPr>
        </a:p>
      </dgm:t>
    </dgm:pt>
    <dgm:pt modelId="{603BB33A-0012-42D4-9D35-746F1B2F8291}">
      <dgm:prSet phldrT="[文本]" custT="1"/>
      <dgm:spPr/>
      <dgm:t>
        <a:bodyPr/>
        <a:lstStyle/>
        <a:p>
          <a:r>
            <a:rPr lang="zh-CN" altLang="en-US" sz="1050">
              <a:latin typeface="+mn-ea"/>
              <a:ea typeface="+mn-ea"/>
            </a:rPr>
            <a:t>工作概述</a:t>
          </a:r>
        </a:p>
      </dgm:t>
    </dgm:pt>
    <dgm:pt modelId="{E200B096-2498-4587-9072-6EE612BE1344}" type="parTrans" cxnId="{92A38CEF-B5E4-47CD-B7FF-AD30B5BA9261}">
      <dgm:prSet/>
      <dgm:spPr/>
      <dgm:t>
        <a:bodyPr/>
        <a:lstStyle/>
        <a:p>
          <a:endParaRPr lang="zh-CN" altLang="en-US" sz="1050">
            <a:latin typeface="+mn-ea"/>
            <a:ea typeface="+mn-ea"/>
          </a:endParaRPr>
        </a:p>
      </dgm:t>
    </dgm:pt>
    <dgm:pt modelId="{1B69529D-5B77-42D0-94D9-C69F8A07D68F}" type="sibTrans" cxnId="{92A38CEF-B5E4-47CD-B7FF-AD30B5BA9261}">
      <dgm:prSet/>
      <dgm:spPr/>
      <dgm:t>
        <a:bodyPr/>
        <a:lstStyle/>
        <a:p>
          <a:endParaRPr lang="zh-CN" altLang="en-US" sz="1050">
            <a:latin typeface="+mn-ea"/>
            <a:ea typeface="+mn-ea"/>
          </a:endParaRPr>
        </a:p>
      </dgm:t>
    </dgm:pt>
    <dgm:pt modelId="{1A6BFE7F-B52E-47EF-AB82-837DB4D41078}">
      <dgm:prSet phldrT="[文本]" custT="1"/>
      <dgm:spPr/>
      <dgm:t>
        <a:bodyPr/>
        <a:lstStyle/>
        <a:p>
          <a:r>
            <a:rPr lang="zh-CN" altLang="en-US" sz="1050">
              <a:latin typeface="+mn-ea"/>
              <a:ea typeface="+mn-ea"/>
            </a:rPr>
            <a:t>基本要求</a:t>
          </a:r>
        </a:p>
      </dgm:t>
    </dgm:pt>
    <dgm:pt modelId="{E81B6498-2080-40DE-9BC2-2D434F85691D}" type="parTrans" cxnId="{8244EBDD-2858-4205-9024-6E52ED4C0980}">
      <dgm:prSet/>
      <dgm:spPr/>
      <dgm:t>
        <a:bodyPr/>
        <a:lstStyle/>
        <a:p>
          <a:endParaRPr lang="zh-CN" altLang="en-US" sz="1050">
            <a:latin typeface="+mn-ea"/>
            <a:ea typeface="+mn-ea"/>
          </a:endParaRPr>
        </a:p>
      </dgm:t>
    </dgm:pt>
    <dgm:pt modelId="{5F185B72-7226-471E-B524-418D1F9231C7}" type="sibTrans" cxnId="{8244EBDD-2858-4205-9024-6E52ED4C0980}">
      <dgm:prSet/>
      <dgm:spPr/>
      <dgm:t>
        <a:bodyPr/>
        <a:lstStyle/>
        <a:p>
          <a:endParaRPr lang="zh-CN" altLang="en-US" sz="1050">
            <a:latin typeface="+mn-ea"/>
            <a:ea typeface="+mn-ea"/>
          </a:endParaRPr>
        </a:p>
      </dgm:t>
    </dgm:pt>
    <dgm:pt modelId="{078BA9C1-FF08-4CB7-B96B-6FCD97EA5751}">
      <dgm:prSet phldrT="[文本]" custT="1"/>
      <dgm:spPr/>
      <dgm:t>
        <a:bodyPr/>
        <a:lstStyle/>
        <a:p>
          <a:r>
            <a:rPr lang="zh-CN" altLang="en-US" sz="1050">
              <a:latin typeface="+mn-ea"/>
              <a:ea typeface="+mn-ea"/>
            </a:rPr>
            <a:t>工作职责</a:t>
          </a:r>
        </a:p>
      </dgm:t>
    </dgm:pt>
    <dgm:pt modelId="{004ACD3D-E9DA-47B7-B787-D8170B926DFB}" type="parTrans" cxnId="{EB46F03F-4BFD-4181-A9AF-FB721DEBAE59}">
      <dgm:prSet/>
      <dgm:spPr/>
      <dgm:t>
        <a:bodyPr/>
        <a:lstStyle/>
        <a:p>
          <a:endParaRPr lang="zh-CN" altLang="en-US" sz="1050">
            <a:latin typeface="+mn-ea"/>
            <a:ea typeface="+mn-ea"/>
          </a:endParaRPr>
        </a:p>
      </dgm:t>
    </dgm:pt>
    <dgm:pt modelId="{7CD55FAB-3AF2-4D61-BC4C-449121D63C9A}" type="sibTrans" cxnId="{EB46F03F-4BFD-4181-A9AF-FB721DEBAE59}">
      <dgm:prSet/>
      <dgm:spPr/>
      <dgm:t>
        <a:bodyPr/>
        <a:lstStyle/>
        <a:p>
          <a:endParaRPr lang="zh-CN" altLang="en-US" sz="1050">
            <a:latin typeface="+mn-ea"/>
            <a:ea typeface="+mn-ea"/>
          </a:endParaRPr>
        </a:p>
      </dgm:t>
    </dgm:pt>
    <dgm:pt modelId="{5C19C6AE-5EB9-4A73-8BB2-F400DF38584B}">
      <dgm:prSet phldrT="[文本]" custT="1"/>
      <dgm:spPr/>
      <dgm:t>
        <a:bodyPr/>
        <a:lstStyle/>
        <a:p>
          <a:r>
            <a:rPr lang="zh-CN" altLang="en-US" sz="1050">
              <a:latin typeface="+mn-ea"/>
              <a:ea typeface="+mn-ea"/>
            </a:rPr>
            <a:t>工作条件</a:t>
          </a:r>
        </a:p>
      </dgm:t>
    </dgm:pt>
    <dgm:pt modelId="{BE103BE6-B000-4524-8AB5-970CB981533F}" type="parTrans" cxnId="{86F39AB9-4005-4395-AD3C-3C00FB4B3E29}">
      <dgm:prSet/>
      <dgm:spPr/>
      <dgm:t>
        <a:bodyPr/>
        <a:lstStyle/>
        <a:p>
          <a:endParaRPr lang="zh-CN" altLang="en-US" sz="1050">
            <a:latin typeface="+mn-ea"/>
            <a:ea typeface="+mn-ea"/>
          </a:endParaRPr>
        </a:p>
      </dgm:t>
    </dgm:pt>
    <dgm:pt modelId="{1E31DD45-4D13-4AE2-A40A-983C6D6B61C0}" type="sibTrans" cxnId="{86F39AB9-4005-4395-AD3C-3C00FB4B3E29}">
      <dgm:prSet/>
      <dgm:spPr/>
      <dgm:t>
        <a:bodyPr/>
        <a:lstStyle/>
        <a:p>
          <a:endParaRPr lang="zh-CN" altLang="en-US" sz="1050">
            <a:latin typeface="+mn-ea"/>
            <a:ea typeface="+mn-ea"/>
          </a:endParaRPr>
        </a:p>
      </dgm:t>
    </dgm:pt>
    <dgm:pt modelId="{45DA9DD8-4D71-4108-B49E-E1C663346326}">
      <dgm:prSet phldrT="[文本]" custT="1"/>
      <dgm:spPr/>
      <dgm:t>
        <a:bodyPr/>
        <a:lstStyle/>
        <a:p>
          <a:r>
            <a:rPr lang="zh-CN" altLang="en-US" sz="1050">
              <a:latin typeface="+mn-ea"/>
              <a:ea typeface="+mn-ea"/>
            </a:rPr>
            <a:t>工作关系</a:t>
          </a:r>
        </a:p>
      </dgm:t>
    </dgm:pt>
    <dgm:pt modelId="{A1F05F0F-DA5A-4FF4-A817-7781A43EC560}" type="parTrans" cxnId="{9B8F1201-A156-4906-BE15-A2AC22BDC43A}">
      <dgm:prSet/>
      <dgm:spPr/>
      <dgm:t>
        <a:bodyPr/>
        <a:lstStyle/>
        <a:p>
          <a:endParaRPr lang="zh-CN" altLang="en-US" sz="1050">
            <a:latin typeface="+mn-ea"/>
            <a:ea typeface="+mn-ea"/>
          </a:endParaRPr>
        </a:p>
      </dgm:t>
    </dgm:pt>
    <dgm:pt modelId="{B3544505-6851-483A-AE4F-F4F4EE3EF3E6}" type="sibTrans" cxnId="{9B8F1201-A156-4906-BE15-A2AC22BDC43A}">
      <dgm:prSet/>
      <dgm:spPr/>
      <dgm:t>
        <a:bodyPr/>
        <a:lstStyle/>
        <a:p>
          <a:endParaRPr lang="zh-CN" altLang="en-US" sz="1050">
            <a:latin typeface="+mn-ea"/>
            <a:ea typeface="+mn-ea"/>
          </a:endParaRPr>
        </a:p>
      </dgm:t>
    </dgm:pt>
    <dgm:pt modelId="{D7213FB7-E2EF-4171-98EF-97AC84A4CD6B}">
      <dgm:prSet phldrT="[文本]" custT="1"/>
      <dgm:spPr/>
      <dgm:t>
        <a:bodyPr/>
        <a:lstStyle/>
        <a:p>
          <a:r>
            <a:rPr lang="zh-CN" altLang="en-US" sz="1050">
              <a:latin typeface="+mn-ea"/>
              <a:ea typeface="+mn-ea"/>
            </a:rPr>
            <a:t>工作标准</a:t>
          </a:r>
        </a:p>
      </dgm:t>
    </dgm:pt>
    <dgm:pt modelId="{17413277-861D-47AB-907A-40A8726474D9}" type="parTrans" cxnId="{34797D16-4603-429C-BB6A-97E3D08150BB}">
      <dgm:prSet/>
      <dgm:spPr/>
      <dgm:t>
        <a:bodyPr/>
        <a:lstStyle/>
        <a:p>
          <a:endParaRPr lang="zh-CN" altLang="en-US" sz="1050">
            <a:latin typeface="+mn-ea"/>
            <a:ea typeface="+mn-ea"/>
          </a:endParaRPr>
        </a:p>
      </dgm:t>
    </dgm:pt>
    <dgm:pt modelId="{9C26FA47-56CE-4685-B633-BCEAC4638DBE}" type="sibTrans" cxnId="{34797D16-4603-429C-BB6A-97E3D08150BB}">
      <dgm:prSet/>
      <dgm:spPr/>
      <dgm:t>
        <a:bodyPr/>
        <a:lstStyle/>
        <a:p>
          <a:endParaRPr lang="zh-CN" altLang="en-US" sz="1050">
            <a:latin typeface="+mn-ea"/>
            <a:ea typeface="+mn-ea"/>
          </a:endParaRPr>
        </a:p>
      </dgm:t>
    </dgm:pt>
    <dgm:pt modelId="{AAF9E1CE-5948-4136-B780-4F6047BE50BD}">
      <dgm:prSet phldrT="[文本]" custT="1"/>
      <dgm:spPr/>
      <dgm:t>
        <a:bodyPr/>
        <a:lstStyle/>
        <a:p>
          <a:r>
            <a:rPr lang="zh-CN" altLang="en-US" sz="1050">
              <a:latin typeface="+mn-ea"/>
              <a:ea typeface="+mn-ea"/>
            </a:rPr>
            <a:t>其他</a:t>
          </a:r>
        </a:p>
      </dgm:t>
    </dgm:pt>
    <dgm:pt modelId="{6420E168-DF2C-41EF-A971-DE06CB955D06}" type="parTrans" cxnId="{5823AD18-CE33-4F37-8793-A881E10B2DCB}">
      <dgm:prSet/>
      <dgm:spPr/>
      <dgm:t>
        <a:bodyPr/>
        <a:lstStyle/>
        <a:p>
          <a:endParaRPr lang="zh-CN" altLang="en-US" sz="1050">
            <a:latin typeface="+mn-ea"/>
            <a:ea typeface="+mn-ea"/>
          </a:endParaRPr>
        </a:p>
      </dgm:t>
    </dgm:pt>
    <dgm:pt modelId="{1A061051-EFFF-4A00-ACEA-FD10B8AA07D3}" type="sibTrans" cxnId="{5823AD18-CE33-4F37-8793-A881E10B2DCB}">
      <dgm:prSet/>
      <dgm:spPr/>
      <dgm:t>
        <a:bodyPr/>
        <a:lstStyle/>
        <a:p>
          <a:endParaRPr lang="zh-CN" altLang="en-US" sz="1050">
            <a:latin typeface="+mn-ea"/>
            <a:ea typeface="+mn-ea"/>
          </a:endParaRPr>
        </a:p>
      </dgm:t>
    </dgm:pt>
    <dgm:pt modelId="{D6DBFC53-3B43-4FA6-998E-47099517B841}">
      <dgm:prSet phldrT="[文本]" custT="1"/>
      <dgm:spPr/>
      <dgm:t>
        <a:bodyPr/>
        <a:lstStyle/>
        <a:p>
          <a:r>
            <a:rPr lang="zh-CN" altLang="en-US" sz="1050">
              <a:latin typeface="+mn-ea"/>
              <a:ea typeface="+mn-ea"/>
            </a:rPr>
            <a:t>工作经验</a:t>
          </a:r>
        </a:p>
      </dgm:t>
    </dgm:pt>
    <dgm:pt modelId="{4ACEA691-6FEC-4171-8A11-B9F0EA38D942}" type="parTrans" cxnId="{3035DAB3-E346-477B-8813-99C12603CD06}">
      <dgm:prSet/>
      <dgm:spPr/>
      <dgm:t>
        <a:bodyPr/>
        <a:lstStyle/>
        <a:p>
          <a:endParaRPr lang="zh-CN" altLang="en-US" sz="1050">
            <a:latin typeface="+mn-ea"/>
            <a:ea typeface="+mn-ea"/>
          </a:endParaRPr>
        </a:p>
      </dgm:t>
    </dgm:pt>
    <dgm:pt modelId="{7B9A6E18-BF3A-487E-B586-5422EC037730}" type="sibTrans" cxnId="{3035DAB3-E346-477B-8813-99C12603CD06}">
      <dgm:prSet/>
      <dgm:spPr/>
      <dgm:t>
        <a:bodyPr/>
        <a:lstStyle/>
        <a:p>
          <a:endParaRPr lang="zh-CN" altLang="en-US" sz="1050">
            <a:latin typeface="+mn-ea"/>
            <a:ea typeface="+mn-ea"/>
          </a:endParaRPr>
        </a:p>
      </dgm:t>
    </dgm:pt>
    <dgm:pt modelId="{EAF461DE-F2F8-421C-904A-D7CB08BD4C10}">
      <dgm:prSet phldrT="[文本]" custT="1"/>
      <dgm:spPr/>
      <dgm:t>
        <a:bodyPr/>
        <a:lstStyle/>
        <a:p>
          <a:r>
            <a:rPr lang="zh-CN" altLang="en-US" sz="1050">
              <a:latin typeface="+mn-ea"/>
              <a:ea typeface="+mn-ea"/>
            </a:rPr>
            <a:t>工作技能</a:t>
          </a:r>
        </a:p>
      </dgm:t>
    </dgm:pt>
    <dgm:pt modelId="{E3688135-64BB-44DF-8F96-7EB5439E2C29}" type="parTrans" cxnId="{28450A36-462C-4753-9FA8-DA9DA47C94EA}">
      <dgm:prSet/>
      <dgm:spPr/>
      <dgm:t>
        <a:bodyPr/>
        <a:lstStyle/>
        <a:p>
          <a:endParaRPr lang="zh-CN" altLang="en-US" sz="1050">
            <a:latin typeface="+mn-ea"/>
            <a:ea typeface="+mn-ea"/>
          </a:endParaRPr>
        </a:p>
      </dgm:t>
    </dgm:pt>
    <dgm:pt modelId="{FF92A74C-36AE-4B18-9CE3-8D096B542D5A}" type="sibTrans" cxnId="{28450A36-462C-4753-9FA8-DA9DA47C94EA}">
      <dgm:prSet/>
      <dgm:spPr/>
      <dgm:t>
        <a:bodyPr/>
        <a:lstStyle/>
        <a:p>
          <a:endParaRPr lang="zh-CN" altLang="en-US" sz="1050">
            <a:latin typeface="+mn-ea"/>
            <a:ea typeface="+mn-ea"/>
          </a:endParaRPr>
        </a:p>
      </dgm:t>
    </dgm:pt>
    <dgm:pt modelId="{D7E0DEAE-5550-4B18-B505-0188EC10FF6D}">
      <dgm:prSet phldrT="[文本]" custT="1"/>
      <dgm:spPr/>
      <dgm:t>
        <a:bodyPr/>
        <a:lstStyle/>
        <a:p>
          <a:r>
            <a:rPr lang="zh-CN" altLang="en-US" sz="1050">
              <a:latin typeface="+mn-ea"/>
              <a:ea typeface="+mn-ea"/>
            </a:rPr>
            <a:t>培训经历</a:t>
          </a:r>
        </a:p>
      </dgm:t>
    </dgm:pt>
    <dgm:pt modelId="{C2A08861-60A7-4913-AEEE-49DDAA1C6075}" type="parTrans" cxnId="{F36B0467-5658-40F1-85D0-7996B08C0B0F}">
      <dgm:prSet/>
      <dgm:spPr/>
      <dgm:t>
        <a:bodyPr/>
        <a:lstStyle/>
        <a:p>
          <a:endParaRPr lang="zh-CN" altLang="en-US" sz="1050">
            <a:latin typeface="+mn-ea"/>
            <a:ea typeface="+mn-ea"/>
          </a:endParaRPr>
        </a:p>
      </dgm:t>
    </dgm:pt>
    <dgm:pt modelId="{E0D5357C-A7DD-4D91-B1A9-1522CD29AF5D}" type="sibTrans" cxnId="{F36B0467-5658-40F1-85D0-7996B08C0B0F}">
      <dgm:prSet/>
      <dgm:spPr/>
      <dgm:t>
        <a:bodyPr/>
        <a:lstStyle/>
        <a:p>
          <a:endParaRPr lang="zh-CN" altLang="en-US" sz="1050">
            <a:latin typeface="+mn-ea"/>
            <a:ea typeface="+mn-ea"/>
          </a:endParaRPr>
        </a:p>
      </dgm:t>
    </dgm:pt>
    <dgm:pt modelId="{6993378E-1BD9-48AA-9697-988C9BC6C862}">
      <dgm:prSet phldrT="[文本]" custT="1"/>
      <dgm:spPr/>
      <dgm:t>
        <a:bodyPr/>
        <a:lstStyle/>
        <a:p>
          <a:r>
            <a:rPr lang="zh-CN" altLang="en-US" sz="1050">
              <a:latin typeface="+mn-ea"/>
              <a:ea typeface="+mn-ea"/>
            </a:rPr>
            <a:t>特殊要求</a:t>
          </a:r>
        </a:p>
      </dgm:t>
    </dgm:pt>
    <dgm:pt modelId="{E4F02449-975F-4325-AC04-2949D1A85D06}" type="parTrans" cxnId="{6AA81F65-A51D-45AD-91CF-9B93817F159D}">
      <dgm:prSet/>
      <dgm:spPr/>
      <dgm:t>
        <a:bodyPr/>
        <a:lstStyle/>
        <a:p>
          <a:endParaRPr lang="zh-CN" altLang="en-US" sz="1050">
            <a:latin typeface="+mn-ea"/>
            <a:ea typeface="+mn-ea"/>
          </a:endParaRPr>
        </a:p>
      </dgm:t>
    </dgm:pt>
    <dgm:pt modelId="{A0A8DBAF-3B37-45EC-87FA-13562D69BBF1}" type="sibTrans" cxnId="{6AA81F65-A51D-45AD-91CF-9B93817F159D}">
      <dgm:prSet/>
      <dgm:spPr/>
      <dgm:t>
        <a:bodyPr/>
        <a:lstStyle/>
        <a:p>
          <a:endParaRPr lang="zh-CN" altLang="en-US" sz="1050">
            <a:latin typeface="+mn-ea"/>
            <a:ea typeface="+mn-ea"/>
          </a:endParaRPr>
        </a:p>
      </dgm:t>
    </dgm:pt>
    <dgm:pt modelId="{DEEF7D97-0330-4001-89AF-C8B5905559E0}">
      <dgm:prSet phldrT="[文本]" custT="1"/>
      <dgm:spPr/>
      <dgm:t>
        <a:bodyPr/>
        <a:lstStyle/>
        <a:p>
          <a:r>
            <a:rPr lang="zh-CN" altLang="en-US" sz="1050">
              <a:latin typeface="+mn-ea"/>
              <a:ea typeface="+mn-ea"/>
            </a:rPr>
            <a:t>综合素质</a:t>
          </a:r>
        </a:p>
      </dgm:t>
    </dgm:pt>
    <dgm:pt modelId="{FBACA91E-FC90-41AE-AB18-D8EBCB98C7B2}" type="parTrans" cxnId="{0C7A6C49-F0C4-48D0-8648-CA61D666A507}">
      <dgm:prSet/>
      <dgm:spPr/>
      <dgm:t>
        <a:bodyPr/>
        <a:lstStyle/>
        <a:p>
          <a:endParaRPr lang="zh-CN" altLang="en-US" sz="1050">
            <a:latin typeface="+mn-ea"/>
            <a:ea typeface="+mn-ea"/>
          </a:endParaRPr>
        </a:p>
      </dgm:t>
    </dgm:pt>
    <dgm:pt modelId="{80E208EA-182E-4593-B34B-599678C55908}" type="sibTrans" cxnId="{0C7A6C49-F0C4-48D0-8648-CA61D666A507}">
      <dgm:prSet/>
      <dgm:spPr/>
      <dgm:t>
        <a:bodyPr/>
        <a:lstStyle/>
        <a:p>
          <a:endParaRPr lang="zh-CN" altLang="en-US" sz="1050">
            <a:latin typeface="+mn-ea"/>
            <a:ea typeface="+mn-ea"/>
          </a:endParaRPr>
        </a:p>
      </dgm:t>
    </dgm:pt>
    <dgm:pt modelId="{00EC1B53-FF94-4449-9F6E-887445CE701D}" type="pres">
      <dgm:prSet presAssocID="{21E6D007-D100-4D05-AC59-0AF5560B3462}" presName="hierChild1" presStyleCnt="0">
        <dgm:presLayoutVars>
          <dgm:chPref val="1"/>
          <dgm:dir/>
          <dgm:animOne val="branch"/>
          <dgm:animLvl val="lvl"/>
          <dgm:resizeHandles/>
        </dgm:presLayoutVars>
      </dgm:prSet>
      <dgm:spPr/>
    </dgm:pt>
    <dgm:pt modelId="{8B70DCA3-844F-4338-BF18-22569E1CB0DA}" type="pres">
      <dgm:prSet presAssocID="{22AD573E-ED5C-4DB5-B25C-C6616D322321}" presName="hierRoot1" presStyleCnt="0"/>
      <dgm:spPr/>
    </dgm:pt>
    <dgm:pt modelId="{1299E223-1E13-429E-AA29-5A63C709FE27}" type="pres">
      <dgm:prSet presAssocID="{22AD573E-ED5C-4DB5-B25C-C6616D322321}" presName="composite" presStyleCnt="0"/>
      <dgm:spPr/>
    </dgm:pt>
    <dgm:pt modelId="{9F89F2EF-1614-4E71-A267-E004BD28CE04}" type="pres">
      <dgm:prSet presAssocID="{22AD573E-ED5C-4DB5-B25C-C6616D322321}" presName="background" presStyleLbl="node0" presStyleIdx="0" presStyleCnt="1"/>
      <dgm:spPr/>
    </dgm:pt>
    <dgm:pt modelId="{07E40D35-C4F0-40DB-975C-C16FFAB583D6}" type="pres">
      <dgm:prSet presAssocID="{22AD573E-ED5C-4DB5-B25C-C6616D322321}" presName="text" presStyleLbl="fgAcc0" presStyleIdx="0" presStyleCnt="1" custScaleX="140024" custScaleY="74604">
        <dgm:presLayoutVars>
          <dgm:chPref val="3"/>
        </dgm:presLayoutVars>
      </dgm:prSet>
      <dgm:spPr/>
    </dgm:pt>
    <dgm:pt modelId="{2B203EAA-25BC-43C4-BD19-C21C18161404}" type="pres">
      <dgm:prSet presAssocID="{22AD573E-ED5C-4DB5-B25C-C6616D322321}" presName="hierChild2" presStyleCnt="0"/>
      <dgm:spPr/>
    </dgm:pt>
    <dgm:pt modelId="{503C2905-F589-453F-B1A2-5930F50EB330}" type="pres">
      <dgm:prSet presAssocID="{B69E7907-516B-4B63-901D-E94DA6C36C74}" presName="Name10" presStyleLbl="parChTrans1D2" presStyleIdx="0" presStyleCnt="2"/>
      <dgm:spPr/>
    </dgm:pt>
    <dgm:pt modelId="{7E0747D5-626E-4369-A091-B8CAA8A8DC4A}" type="pres">
      <dgm:prSet presAssocID="{C065AFAB-8DE1-47EB-88EF-7C58DD027B4C}" presName="hierRoot2" presStyleCnt="0"/>
      <dgm:spPr/>
    </dgm:pt>
    <dgm:pt modelId="{88EA192A-D9D2-40CE-B79F-78AD1934864C}" type="pres">
      <dgm:prSet presAssocID="{C065AFAB-8DE1-47EB-88EF-7C58DD027B4C}" presName="composite2" presStyleCnt="0"/>
      <dgm:spPr/>
    </dgm:pt>
    <dgm:pt modelId="{61538704-73AD-466A-A2F8-53F8D79C69ED}" type="pres">
      <dgm:prSet presAssocID="{C065AFAB-8DE1-47EB-88EF-7C58DD027B4C}" presName="background2" presStyleLbl="node2" presStyleIdx="0" presStyleCnt="2"/>
      <dgm:spPr/>
    </dgm:pt>
    <dgm:pt modelId="{F3091972-CCFA-40C9-B29B-97515B18713C}" type="pres">
      <dgm:prSet presAssocID="{C065AFAB-8DE1-47EB-88EF-7C58DD027B4C}" presName="text2" presStyleLbl="fgAcc2" presStyleIdx="0" presStyleCnt="2" custScaleX="140024" custScaleY="74604">
        <dgm:presLayoutVars>
          <dgm:chPref val="3"/>
        </dgm:presLayoutVars>
      </dgm:prSet>
      <dgm:spPr/>
    </dgm:pt>
    <dgm:pt modelId="{B1BF47ED-7415-4267-8174-71907AF859B3}" type="pres">
      <dgm:prSet presAssocID="{C065AFAB-8DE1-47EB-88EF-7C58DD027B4C}" presName="hierChild3" presStyleCnt="0"/>
      <dgm:spPr/>
    </dgm:pt>
    <dgm:pt modelId="{7193210D-A338-4E0F-8F68-B20305B4F003}" type="pres">
      <dgm:prSet presAssocID="{1A8F2EBB-AD15-4C82-BFDE-2A1A2665EB03}" presName="Name17" presStyleLbl="parChTrans1D3" presStyleIdx="0" presStyleCnt="13"/>
      <dgm:spPr/>
    </dgm:pt>
    <dgm:pt modelId="{80F88E14-8C5F-4720-9C88-5653D65A9585}" type="pres">
      <dgm:prSet presAssocID="{4C6F7E95-D198-45DE-945E-0D8E63317927}" presName="hierRoot3" presStyleCnt="0"/>
      <dgm:spPr/>
    </dgm:pt>
    <dgm:pt modelId="{28647B4F-6F2C-4B2E-A545-1D384F34ED0F}" type="pres">
      <dgm:prSet presAssocID="{4C6F7E95-D198-45DE-945E-0D8E63317927}" presName="composite3" presStyleCnt="0"/>
      <dgm:spPr/>
    </dgm:pt>
    <dgm:pt modelId="{BA919A8F-34C6-4CEE-8BF9-F3594A323F07}" type="pres">
      <dgm:prSet presAssocID="{4C6F7E95-D198-45DE-945E-0D8E63317927}" presName="background3" presStyleLbl="node3" presStyleIdx="0" presStyleCnt="13"/>
      <dgm:spPr/>
    </dgm:pt>
    <dgm:pt modelId="{707D19E4-37EC-44F7-9BCF-B176FFA4B32D}" type="pres">
      <dgm:prSet presAssocID="{4C6F7E95-D198-45DE-945E-0D8E63317927}" presName="text3" presStyleLbl="fgAcc3" presStyleIdx="0" presStyleCnt="13" custScaleX="48551" custScaleY="298127">
        <dgm:presLayoutVars>
          <dgm:chPref val="3"/>
        </dgm:presLayoutVars>
      </dgm:prSet>
      <dgm:spPr/>
    </dgm:pt>
    <dgm:pt modelId="{17F0F21B-0EAE-4A6E-8116-707A2DFEEE78}" type="pres">
      <dgm:prSet presAssocID="{4C6F7E95-D198-45DE-945E-0D8E63317927}" presName="hierChild4" presStyleCnt="0"/>
      <dgm:spPr/>
    </dgm:pt>
    <dgm:pt modelId="{839778FA-1D8C-4033-9E99-73BFC470ED6C}" type="pres">
      <dgm:prSet presAssocID="{E200B096-2498-4587-9072-6EE612BE1344}" presName="Name17" presStyleLbl="parChTrans1D3" presStyleIdx="1" presStyleCnt="13"/>
      <dgm:spPr/>
    </dgm:pt>
    <dgm:pt modelId="{68B3C047-4D9F-4048-A8E0-37D8E5B67752}" type="pres">
      <dgm:prSet presAssocID="{603BB33A-0012-42D4-9D35-746F1B2F8291}" presName="hierRoot3" presStyleCnt="0"/>
      <dgm:spPr/>
    </dgm:pt>
    <dgm:pt modelId="{E438ECD4-6729-426E-B342-39C388E610A3}" type="pres">
      <dgm:prSet presAssocID="{603BB33A-0012-42D4-9D35-746F1B2F8291}" presName="composite3" presStyleCnt="0"/>
      <dgm:spPr/>
    </dgm:pt>
    <dgm:pt modelId="{2A32FB98-903A-4B2D-817E-EA5D22F078C7}" type="pres">
      <dgm:prSet presAssocID="{603BB33A-0012-42D4-9D35-746F1B2F8291}" presName="background3" presStyleLbl="node3" presStyleIdx="1" presStyleCnt="13"/>
      <dgm:spPr/>
    </dgm:pt>
    <dgm:pt modelId="{9925F93D-38C0-4E19-9D13-07713366736F}" type="pres">
      <dgm:prSet presAssocID="{603BB33A-0012-42D4-9D35-746F1B2F8291}" presName="text3" presStyleLbl="fgAcc3" presStyleIdx="1" presStyleCnt="13" custScaleX="48551" custScaleY="298127">
        <dgm:presLayoutVars>
          <dgm:chPref val="3"/>
        </dgm:presLayoutVars>
      </dgm:prSet>
      <dgm:spPr/>
    </dgm:pt>
    <dgm:pt modelId="{BC0C78F0-363D-41F9-935D-D74D88C61ECB}" type="pres">
      <dgm:prSet presAssocID="{603BB33A-0012-42D4-9D35-746F1B2F8291}" presName="hierChild4" presStyleCnt="0"/>
      <dgm:spPr/>
    </dgm:pt>
    <dgm:pt modelId="{17D9998E-671F-472B-9F88-3F2646C7E32D}" type="pres">
      <dgm:prSet presAssocID="{004ACD3D-E9DA-47B7-B787-D8170B926DFB}" presName="Name17" presStyleLbl="parChTrans1D3" presStyleIdx="2" presStyleCnt="13"/>
      <dgm:spPr/>
    </dgm:pt>
    <dgm:pt modelId="{287D3DCB-A0D8-4FD3-B1F4-DE42787CB33B}" type="pres">
      <dgm:prSet presAssocID="{078BA9C1-FF08-4CB7-B96B-6FCD97EA5751}" presName="hierRoot3" presStyleCnt="0"/>
      <dgm:spPr/>
    </dgm:pt>
    <dgm:pt modelId="{DB3950E6-9691-46DC-B7E2-49E54E3AE693}" type="pres">
      <dgm:prSet presAssocID="{078BA9C1-FF08-4CB7-B96B-6FCD97EA5751}" presName="composite3" presStyleCnt="0"/>
      <dgm:spPr/>
    </dgm:pt>
    <dgm:pt modelId="{E7A431AF-1808-4D7F-AFE8-A03E0DBEF2E6}" type="pres">
      <dgm:prSet presAssocID="{078BA9C1-FF08-4CB7-B96B-6FCD97EA5751}" presName="background3" presStyleLbl="node3" presStyleIdx="2" presStyleCnt="13"/>
      <dgm:spPr/>
    </dgm:pt>
    <dgm:pt modelId="{58769103-FB5E-42A5-9C3B-DBCA64776EFE}" type="pres">
      <dgm:prSet presAssocID="{078BA9C1-FF08-4CB7-B96B-6FCD97EA5751}" presName="text3" presStyleLbl="fgAcc3" presStyleIdx="2" presStyleCnt="13" custScaleX="48551" custScaleY="298127">
        <dgm:presLayoutVars>
          <dgm:chPref val="3"/>
        </dgm:presLayoutVars>
      </dgm:prSet>
      <dgm:spPr/>
    </dgm:pt>
    <dgm:pt modelId="{00067C90-27F6-4D37-B9B5-CC7ECF001B9E}" type="pres">
      <dgm:prSet presAssocID="{078BA9C1-FF08-4CB7-B96B-6FCD97EA5751}" presName="hierChild4" presStyleCnt="0"/>
      <dgm:spPr/>
    </dgm:pt>
    <dgm:pt modelId="{9406ABDB-EF92-413C-8034-3D1AFE6E869D}" type="pres">
      <dgm:prSet presAssocID="{BE103BE6-B000-4524-8AB5-970CB981533F}" presName="Name17" presStyleLbl="parChTrans1D3" presStyleIdx="3" presStyleCnt="13"/>
      <dgm:spPr/>
    </dgm:pt>
    <dgm:pt modelId="{9B9AB927-5DC5-4EF5-9C40-C5D18D5E2A17}" type="pres">
      <dgm:prSet presAssocID="{5C19C6AE-5EB9-4A73-8BB2-F400DF38584B}" presName="hierRoot3" presStyleCnt="0"/>
      <dgm:spPr/>
    </dgm:pt>
    <dgm:pt modelId="{13A1DEA5-D8BF-4AE8-B1DF-C2530F8167D9}" type="pres">
      <dgm:prSet presAssocID="{5C19C6AE-5EB9-4A73-8BB2-F400DF38584B}" presName="composite3" presStyleCnt="0"/>
      <dgm:spPr/>
    </dgm:pt>
    <dgm:pt modelId="{7AAA75B2-D3C8-4443-B250-ACD6998DD0BA}" type="pres">
      <dgm:prSet presAssocID="{5C19C6AE-5EB9-4A73-8BB2-F400DF38584B}" presName="background3" presStyleLbl="node3" presStyleIdx="3" presStyleCnt="13"/>
      <dgm:spPr/>
    </dgm:pt>
    <dgm:pt modelId="{2275DFC7-C739-4126-A158-BED874DCA148}" type="pres">
      <dgm:prSet presAssocID="{5C19C6AE-5EB9-4A73-8BB2-F400DF38584B}" presName="text3" presStyleLbl="fgAcc3" presStyleIdx="3" presStyleCnt="13" custScaleX="48551" custScaleY="298127">
        <dgm:presLayoutVars>
          <dgm:chPref val="3"/>
        </dgm:presLayoutVars>
      </dgm:prSet>
      <dgm:spPr/>
    </dgm:pt>
    <dgm:pt modelId="{D5C46DDB-F225-4BE5-845B-B5DB24534089}" type="pres">
      <dgm:prSet presAssocID="{5C19C6AE-5EB9-4A73-8BB2-F400DF38584B}" presName="hierChild4" presStyleCnt="0"/>
      <dgm:spPr/>
    </dgm:pt>
    <dgm:pt modelId="{DD5B0667-9167-423B-9E8E-E7BB0D018A5F}" type="pres">
      <dgm:prSet presAssocID="{A1F05F0F-DA5A-4FF4-A817-7781A43EC560}" presName="Name17" presStyleLbl="parChTrans1D3" presStyleIdx="4" presStyleCnt="13"/>
      <dgm:spPr/>
    </dgm:pt>
    <dgm:pt modelId="{F2C3616E-E783-4E1E-AEBD-7D1231E6CABA}" type="pres">
      <dgm:prSet presAssocID="{45DA9DD8-4D71-4108-B49E-E1C663346326}" presName="hierRoot3" presStyleCnt="0"/>
      <dgm:spPr/>
    </dgm:pt>
    <dgm:pt modelId="{A2BF6070-C137-44A6-B245-7DCCF39EBCBE}" type="pres">
      <dgm:prSet presAssocID="{45DA9DD8-4D71-4108-B49E-E1C663346326}" presName="composite3" presStyleCnt="0"/>
      <dgm:spPr/>
    </dgm:pt>
    <dgm:pt modelId="{53960ECB-BF3F-4E5C-943F-A071F2BE09A8}" type="pres">
      <dgm:prSet presAssocID="{45DA9DD8-4D71-4108-B49E-E1C663346326}" presName="background3" presStyleLbl="node3" presStyleIdx="4" presStyleCnt="13"/>
      <dgm:spPr/>
    </dgm:pt>
    <dgm:pt modelId="{97412C46-40B2-4303-BE32-45C1F53B4D1C}" type="pres">
      <dgm:prSet presAssocID="{45DA9DD8-4D71-4108-B49E-E1C663346326}" presName="text3" presStyleLbl="fgAcc3" presStyleIdx="4" presStyleCnt="13" custScaleX="48551" custScaleY="298127">
        <dgm:presLayoutVars>
          <dgm:chPref val="3"/>
        </dgm:presLayoutVars>
      </dgm:prSet>
      <dgm:spPr/>
    </dgm:pt>
    <dgm:pt modelId="{CA78403B-6D62-4B77-8508-5BFED753D553}" type="pres">
      <dgm:prSet presAssocID="{45DA9DD8-4D71-4108-B49E-E1C663346326}" presName="hierChild4" presStyleCnt="0"/>
      <dgm:spPr/>
    </dgm:pt>
    <dgm:pt modelId="{0ACE6574-6BD0-4AAC-BCB9-0D896735057A}" type="pres">
      <dgm:prSet presAssocID="{17413277-861D-47AB-907A-40A8726474D9}" presName="Name17" presStyleLbl="parChTrans1D3" presStyleIdx="5" presStyleCnt="13"/>
      <dgm:spPr/>
    </dgm:pt>
    <dgm:pt modelId="{1F9C7207-2C83-40E9-99E1-53AE71271386}" type="pres">
      <dgm:prSet presAssocID="{D7213FB7-E2EF-4171-98EF-97AC84A4CD6B}" presName="hierRoot3" presStyleCnt="0"/>
      <dgm:spPr/>
    </dgm:pt>
    <dgm:pt modelId="{A3C94BB1-BA31-4EF7-AD9E-AD6AC18C9D20}" type="pres">
      <dgm:prSet presAssocID="{D7213FB7-E2EF-4171-98EF-97AC84A4CD6B}" presName="composite3" presStyleCnt="0"/>
      <dgm:spPr/>
    </dgm:pt>
    <dgm:pt modelId="{F131EB38-5015-45EF-A648-A5E7A41DFB97}" type="pres">
      <dgm:prSet presAssocID="{D7213FB7-E2EF-4171-98EF-97AC84A4CD6B}" presName="background3" presStyleLbl="node3" presStyleIdx="5" presStyleCnt="13"/>
      <dgm:spPr/>
    </dgm:pt>
    <dgm:pt modelId="{664CDB1F-7DE1-4EAE-8B8D-B5DEE7498189}" type="pres">
      <dgm:prSet presAssocID="{D7213FB7-E2EF-4171-98EF-97AC84A4CD6B}" presName="text3" presStyleLbl="fgAcc3" presStyleIdx="5" presStyleCnt="13" custScaleX="48551" custScaleY="298127">
        <dgm:presLayoutVars>
          <dgm:chPref val="3"/>
        </dgm:presLayoutVars>
      </dgm:prSet>
      <dgm:spPr/>
    </dgm:pt>
    <dgm:pt modelId="{F9949EF0-A19D-46A2-9008-9D8F5FA3F4DC}" type="pres">
      <dgm:prSet presAssocID="{D7213FB7-E2EF-4171-98EF-97AC84A4CD6B}" presName="hierChild4" presStyleCnt="0"/>
      <dgm:spPr/>
    </dgm:pt>
    <dgm:pt modelId="{1CF5A12F-5007-4621-8DAF-C9E69F14DE74}" type="pres">
      <dgm:prSet presAssocID="{6420E168-DF2C-41EF-A971-DE06CB955D06}" presName="Name17" presStyleLbl="parChTrans1D3" presStyleIdx="6" presStyleCnt="13"/>
      <dgm:spPr/>
    </dgm:pt>
    <dgm:pt modelId="{F2C9B213-F3E9-4C07-AB0A-FFF27D1EF54C}" type="pres">
      <dgm:prSet presAssocID="{AAF9E1CE-5948-4136-B780-4F6047BE50BD}" presName="hierRoot3" presStyleCnt="0"/>
      <dgm:spPr/>
    </dgm:pt>
    <dgm:pt modelId="{4A346A4B-C387-4547-A9ED-44E64BE3EFE0}" type="pres">
      <dgm:prSet presAssocID="{AAF9E1CE-5948-4136-B780-4F6047BE50BD}" presName="composite3" presStyleCnt="0"/>
      <dgm:spPr/>
    </dgm:pt>
    <dgm:pt modelId="{B3870D08-542A-4538-930D-1FA51E66D4F2}" type="pres">
      <dgm:prSet presAssocID="{AAF9E1CE-5948-4136-B780-4F6047BE50BD}" presName="background3" presStyleLbl="node3" presStyleIdx="6" presStyleCnt="13"/>
      <dgm:spPr/>
    </dgm:pt>
    <dgm:pt modelId="{E05B2B8E-536B-428C-BBC8-FD942FCF9EC9}" type="pres">
      <dgm:prSet presAssocID="{AAF9E1CE-5948-4136-B780-4F6047BE50BD}" presName="text3" presStyleLbl="fgAcc3" presStyleIdx="6" presStyleCnt="13" custScaleX="48551" custScaleY="298127">
        <dgm:presLayoutVars>
          <dgm:chPref val="3"/>
        </dgm:presLayoutVars>
      </dgm:prSet>
      <dgm:spPr/>
    </dgm:pt>
    <dgm:pt modelId="{2BB90AB9-53BB-4269-8A8C-E9257A9EFDF6}" type="pres">
      <dgm:prSet presAssocID="{AAF9E1CE-5948-4136-B780-4F6047BE50BD}" presName="hierChild4" presStyleCnt="0"/>
      <dgm:spPr/>
    </dgm:pt>
    <dgm:pt modelId="{1080BEE2-395D-459C-9CF0-A9809A8DC3CA}" type="pres">
      <dgm:prSet presAssocID="{08B83613-CDFF-48B2-8488-15F83903756A}" presName="Name10" presStyleLbl="parChTrans1D2" presStyleIdx="1" presStyleCnt="2"/>
      <dgm:spPr/>
    </dgm:pt>
    <dgm:pt modelId="{C1D1714D-072A-4F35-A3AF-3BCC5105D208}" type="pres">
      <dgm:prSet presAssocID="{8180F6D6-A561-4DEE-94F3-810FB75268C6}" presName="hierRoot2" presStyleCnt="0"/>
      <dgm:spPr/>
    </dgm:pt>
    <dgm:pt modelId="{A4E425C5-BDD7-4DF6-AC52-93E8D47E2F92}" type="pres">
      <dgm:prSet presAssocID="{8180F6D6-A561-4DEE-94F3-810FB75268C6}" presName="composite2" presStyleCnt="0"/>
      <dgm:spPr/>
    </dgm:pt>
    <dgm:pt modelId="{569AD64F-2ACE-420C-9F3A-3FD4916F3F72}" type="pres">
      <dgm:prSet presAssocID="{8180F6D6-A561-4DEE-94F3-810FB75268C6}" presName="background2" presStyleLbl="node2" presStyleIdx="1" presStyleCnt="2"/>
      <dgm:spPr/>
    </dgm:pt>
    <dgm:pt modelId="{F530C31B-2253-46C0-9C65-16E9CF404B25}" type="pres">
      <dgm:prSet presAssocID="{8180F6D6-A561-4DEE-94F3-810FB75268C6}" presName="text2" presStyleLbl="fgAcc2" presStyleIdx="1" presStyleCnt="2" custScaleX="140024" custScaleY="74604">
        <dgm:presLayoutVars>
          <dgm:chPref val="3"/>
        </dgm:presLayoutVars>
      </dgm:prSet>
      <dgm:spPr/>
    </dgm:pt>
    <dgm:pt modelId="{D9BF7BF1-C3FE-4141-A082-C7F81647CCEF}" type="pres">
      <dgm:prSet presAssocID="{8180F6D6-A561-4DEE-94F3-810FB75268C6}" presName="hierChild3" presStyleCnt="0"/>
      <dgm:spPr/>
    </dgm:pt>
    <dgm:pt modelId="{66797A47-199B-4DD6-AC61-E4FD1C09EA21}" type="pres">
      <dgm:prSet presAssocID="{E81B6498-2080-40DE-9BC2-2D434F85691D}" presName="Name17" presStyleLbl="parChTrans1D3" presStyleIdx="7" presStyleCnt="13"/>
      <dgm:spPr/>
    </dgm:pt>
    <dgm:pt modelId="{15C4DBB1-89D2-4FFF-AB9E-8F39E90B9BF2}" type="pres">
      <dgm:prSet presAssocID="{1A6BFE7F-B52E-47EF-AB82-837DB4D41078}" presName="hierRoot3" presStyleCnt="0"/>
      <dgm:spPr/>
    </dgm:pt>
    <dgm:pt modelId="{FB9A9723-EBC3-4D96-BCE4-A3F70A85A29E}" type="pres">
      <dgm:prSet presAssocID="{1A6BFE7F-B52E-47EF-AB82-837DB4D41078}" presName="composite3" presStyleCnt="0"/>
      <dgm:spPr/>
    </dgm:pt>
    <dgm:pt modelId="{7AAF5689-95A5-4C44-8E9D-A0E8A9DD694C}" type="pres">
      <dgm:prSet presAssocID="{1A6BFE7F-B52E-47EF-AB82-837DB4D41078}" presName="background3" presStyleLbl="node3" presStyleIdx="7" presStyleCnt="13"/>
      <dgm:spPr/>
    </dgm:pt>
    <dgm:pt modelId="{B3A4D269-5AF1-43C1-9B28-63CD1AB32BFF}" type="pres">
      <dgm:prSet presAssocID="{1A6BFE7F-B52E-47EF-AB82-837DB4D41078}" presName="text3" presStyleLbl="fgAcc3" presStyleIdx="7" presStyleCnt="13" custScaleX="48551" custScaleY="298127">
        <dgm:presLayoutVars>
          <dgm:chPref val="3"/>
        </dgm:presLayoutVars>
      </dgm:prSet>
      <dgm:spPr/>
    </dgm:pt>
    <dgm:pt modelId="{20AB29C5-DBD4-42D9-B82C-856AA4AB7CD6}" type="pres">
      <dgm:prSet presAssocID="{1A6BFE7F-B52E-47EF-AB82-837DB4D41078}" presName="hierChild4" presStyleCnt="0"/>
      <dgm:spPr/>
    </dgm:pt>
    <dgm:pt modelId="{BFC37D31-0AF2-45C3-A96D-6709F0ED7DA3}" type="pres">
      <dgm:prSet presAssocID="{4ACEA691-6FEC-4171-8A11-B9F0EA38D942}" presName="Name17" presStyleLbl="parChTrans1D3" presStyleIdx="8" presStyleCnt="13"/>
      <dgm:spPr/>
    </dgm:pt>
    <dgm:pt modelId="{7AC707C2-95EF-483B-91BD-014D124729A1}" type="pres">
      <dgm:prSet presAssocID="{D6DBFC53-3B43-4FA6-998E-47099517B841}" presName="hierRoot3" presStyleCnt="0"/>
      <dgm:spPr/>
    </dgm:pt>
    <dgm:pt modelId="{409ADFD8-91CB-47AC-847A-7FB876BBD0D9}" type="pres">
      <dgm:prSet presAssocID="{D6DBFC53-3B43-4FA6-998E-47099517B841}" presName="composite3" presStyleCnt="0"/>
      <dgm:spPr/>
    </dgm:pt>
    <dgm:pt modelId="{9EDA3BD3-EA9E-4996-835D-96C683354A36}" type="pres">
      <dgm:prSet presAssocID="{D6DBFC53-3B43-4FA6-998E-47099517B841}" presName="background3" presStyleLbl="node3" presStyleIdx="8" presStyleCnt="13"/>
      <dgm:spPr/>
    </dgm:pt>
    <dgm:pt modelId="{DA2294B6-837A-4784-B541-4AA99743F5FB}" type="pres">
      <dgm:prSet presAssocID="{D6DBFC53-3B43-4FA6-998E-47099517B841}" presName="text3" presStyleLbl="fgAcc3" presStyleIdx="8" presStyleCnt="13" custScaleX="48551" custScaleY="298127">
        <dgm:presLayoutVars>
          <dgm:chPref val="3"/>
        </dgm:presLayoutVars>
      </dgm:prSet>
      <dgm:spPr/>
    </dgm:pt>
    <dgm:pt modelId="{8D19CEB9-D5A3-49C9-8A8F-EC69F8EBF041}" type="pres">
      <dgm:prSet presAssocID="{D6DBFC53-3B43-4FA6-998E-47099517B841}" presName="hierChild4" presStyleCnt="0"/>
      <dgm:spPr/>
    </dgm:pt>
    <dgm:pt modelId="{B31C6F36-B9B8-456F-A527-DAD41CC8C4D1}" type="pres">
      <dgm:prSet presAssocID="{E3688135-64BB-44DF-8F96-7EB5439E2C29}" presName="Name17" presStyleLbl="parChTrans1D3" presStyleIdx="9" presStyleCnt="13"/>
      <dgm:spPr/>
    </dgm:pt>
    <dgm:pt modelId="{46F971BB-0008-4172-B941-81643CC872DF}" type="pres">
      <dgm:prSet presAssocID="{EAF461DE-F2F8-421C-904A-D7CB08BD4C10}" presName="hierRoot3" presStyleCnt="0"/>
      <dgm:spPr/>
    </dgm:pt>
    <dgm:pt modelId="{779D0555-8723-4281-A413-7F696DD227A7}" type="pres">
      <dgm:prSet presAssocID="{EAF461DE-F2F8-421C-904A-D7CB08BD4C10}" presName="composite3" presStyleCnt="0"/>
      <dgm:spPr/>
    </dgm:pt>
    <dgm:pt modelId="{EEC810CB-56B9-4F7D-9900-5271E0EADD9E}" type="pres">
      <dgm:prSet presAssocID="{EAF461DE-F2F8-421C-904A-D7CB08BD4C10}" presName="background3" presStyleLbl="node3" presStyleIdx="9" presStyleCnt="13"/>
      <dgm:spPr/>
    </dgm:pt>
    <dgm:pt modelId="{F463371D-47F1-42EA-A3DD-07E174BD4EE7}" type="pres">
      <dgm:prSet presAssocID="{EAF461DE-F2F8-421C-904A-D7CB08BD4C10}" presName="text3" presStyleLbl="fgAcc3" presStyleIdx="9" presStyleCnt="13" custScaleX="48551" custScaleY="298127">
        <dgm:presLayoutVars>
          <dgm:chPref val="3"/>
        </dgm:presLayoutVars>
      </dgm:prSet>
      <dgm:spPr/>
    </dgm:pt>
    <dgm:pt modelId="{39C73A22-90CC-4747-A87E-251FB2B34A8C}" type="pres">
      <dgm:prSet presAssocID="{EAF461DE-F2F8-421C-904A-D7CB08BD4C10}" presName="hierChild4" presStyleCnt="0"/>
      <dgm:spPr/>
    </dgm:pt>
    <dgm:pt modelId="{1A9DD7CC-F3B8-45A4-B370-458771CC571A}" type="pres">
      <dgm:prSet presAssocID="{C2A08861-60A7-4913-AEEE-49DDAA1C6075}" presName="Name17" presStyleLbl="parChTrans1D3" presStyleIdx="10" presStyleCnt="13"/>
      <dgm:spPr/>
    </dgm:pt>
    <dgm:pt modelId="{A944BE73-6AB7-4DB4-9E3D-15FF8610AAFA}" type="pres">
      <dgm:prSet presAssocID="{D7E0DEAE-5550-4B18-B505-0188EC10FF6D}" presName="hierRoot3" presStyleCnt="0"/>
      <dgm:spPr/>
    </dgm:pt>
    <dgm:pt modelId="{8AF55E86-2F91-484C-BB44-22E29FE49D54}" type="pres">
      <dgm:prSet presAssocID="{D7E0DEAE-5550-4B18-B505-0188EC10FF6D}" presName="composite3" presStyleCnt="0"/>
      <dgm:spPr/>
    </dgm:pt>
    <dgm:pt modelId="{67A26DF9-6785-46BB-A64E-3F9F63EC0BEE}" type="pres">
      <dgm:prSet presAssocID="{D7E0DEAE-5550-4B18-B505-0188EC10FF6D}" presName="background3" presStyleLbl="node3" presStyleIdx="10" presStyleCnt="13"/>
      <dgm:spPr/>
    </dgm:pt>
    <dgm:pt modelId="{DD571B06-3B6B-4950-8598-3D915E63BB18}" type="pres">
      <dgm:prSet presAssocID="{D7E0DEAE-5550-4B18-B505-0188EC10FF6D}" presName="text3" presStyleLbl="fgAcc3" presStyleIdx="10" presStyleCnt="13" custScaleX="48551" custScaleY="298127">
        <dgm:presLayoutVars>
          <dgm:chPref val="3"/>
        </dgm:presLayoutVars>
      </dgm:prSet>
      <dgm:spPr/>
    </dgm:pt>
    <dgm:pt modelId="{B8C4EFAF-1C96-444B-B890-78B07A2007CB}" type="pres">
      <dgm:prSet presAssocID="{D7E0DEAE-5550-4B18-B505-0188EC10FF6D}" presName="hierChild4" presStyleCnt="0"/>
      <dgm:spPr/>
    </dgm:pt>
    <dgm:pt modelId="{5CA4F87D-E5E1-4357-ADD2-742F787EE1F1}" type="pres">
      <dgm:prSet presAssocID="{FBACA91E-FC90-41AE-AB18-D8EBCB98C7B2}" presName="Name17" presStyleLbl="parChTrans1D3" presStyleIdx="11" presStyleCnt="13"/>
      <dgm:spPr/>
    </dgm:pt>
    <dgm:pt modelId="{DD6BFFF1-C7AD-4048-AF46-0EB81A7EA389}" type="pres">
      <dgm:prSet presAssocID="{DEEF7D97-0330-4001-89AF-C8B5905559E0}" presName="hierRoot3" presStyleCnt="0"/>
      <dgm:spPr/>
    </dgm:pt>
    <dgm:pt modelId="{7B428E46-81E2-493D-89CC-C9DC39229AE9}" type="pres">
      <dgm:prSet presAssocID="{DEEF7D97-0330-4001-89AF-C8B5905559E0}" presName="composite3" presStyleCnt="0"/>
      <dgm:spPr/>
    </dgm:pt>
    <dgm:pt modelId="{F4AD3A6F-598C-4408-8009-802C8BB7F59C}" type="pres">
      <dgm:prSet presAssocID="{DEEF7D97-0330-4001-89AF-C8B5905559E0}" presName="background3" presStyleLbl="node3" presStyleIdx="11" presStyleCnt="13"/>
      <dgm:spPr/>
    </dgm:pt>
    <dgm:pt modelId="{A25869FF-B26B-4AF9-B5E5-5B20A54B26BE}" type="pres">
      <dgm:prSet presAssocID="{DEEF7D97-0330-4001-89AF-C8B5905559E0}" presName="text3" presStyleLbl="fgAcc3" presStyleIdx="11" presStyleCnt="13" custScaleX="48551" custScaleY="298127">
        <dgm:presLayoutVars>
          <dgm:chPref val="3"/>
        </dgm:presLayoutVars>
      </dgm:prSet>
      <dgm:spPr/>
    </dgm:pt>
    <dgm:pt modelId="{367BC988-AC43-40A7-B81B-ACE9A162FE80}" type="pres">
      <dgm:prSet presAssocID="{DEEF7D97-0330-4001-89AF-C8B5905559E0}" presName="hierChild4" presStyleCnt="0"/>
      <dgm:spPr/>
    </dgm:pt>
    <dgm:pt modelId="{AA6A71A0-D353-41DB-BDC5-1835B8ADECA2}" type="pres">
      <dgm:prSet presAssocID="{E4F02449-975F-4325-AC04-2949D1A85D06}" presName="Name17" presStyleLbl="parChTrans1D3" presStyleIdx="12" presStyleCnt="13"/>
      <dgm:spPr/>
    </dgm:pt>
    <dgm:pt modelId="{A82B87FD-7D2F-4E07-98B2-748B01A486CB}" type="pres">
      <dgm:prSet presAssocID="{6993378E-1BD9-48AA-9697-988C9BC6C862}" presName="hierRoot3" presStyleCnt="0"/>
      <dgm:spPr/>
    </dgm:pt>
    <dgm:pt modelId="{70C7097A-4E34-48D3-813B-244AB4480803}" type="pres">
      <dgm:prSet presAssocID="{6993378E-1BD9-48AA-9697-988C9BC6C862}" presName="composite3" presStyleCnt="0"/>
      <dgm:spPr/>
    </dgm:pt>
    <dgm:pt modelId="{C8693991-374E-4B8E-A94D-AAFFC3D3892A}" type="pres">
      <dgm:prSet presAssocID="{6993378E-1BD9-48AA-9697-988C9BC6C862}" presName="background3" presStyleLbl="node3" presStyleIdx="12" presStyleCnt="13"/>
      <dgm:spPr/>
    </dgm:pt>
    <dgm:pt modelId="{232F75DA-9BCF-46AF-81E3-E13CEEC07FAE}" type="pres">
      <dgm:prSet presAssocID="{6993378E-1BD9-48AA-9697-988C9BC6C862}" presName="text3" presStyleLbl="fgAcc3" presStyleIdx="12" presStyleCnt="13" custScaleX="48551" custScaleY="298127">
        <dgm:presLayoutVars>
          <dgm:chPref val="3"/>
        </dgm:presLayoutVars>
      </dgm:prSet>
      <dgm:spPr/>
    </dgm:pt>
    <dgm:pt modelId="{20C2274D-8DF8-4954-8EF0-2FFB686C442B}" type="pres">
      <dgm:prSet presAssocID="{6993378E-1BD9-48AA-9697-988C9BC6C862}" presName="hierChild4" presStyleCnt="0"/>
      <dgm:spPr/>
    </dgm:pt>
  </dgm:ptLst>
  <dgm:cxnLst>
    <dgm:cxn modelId="{9B8F1201-A156-4906-BE15-A2AC22BDC43A}" srcId="{C065AFAB-8DE1-47EB-88EF-7C58DD027B4C}" destId="{45DA9DD8-4D71-4108-B49E-E1C663346326}" srcOrd="4" destOrd="0" parTransId="{A1F05F0F-DA5A-4FF4-A817-7781A43EC560}" sibTransId="{B3544505-6851-483A-AE4F-F4F4EE3EF3E6}"/>
    <dgm:cxn modelId="{2D522410-2EB4-4D6A-85CC-8D2F43674982}" type="presOf" srcId="{A1F05F0F-DA5A-4FF4-A817-7781A43EC560}" destId="{DD5B0667-9167-423B-9E8E-E7BB0D018A5F}" srcOrd="0" destOrd="0" presId="urn:microsoft.com/office/officeart/2005/8/layout/hierarchy1#1"/>
    <dgm:cxn modelId="{34797D16-4603-429C-BB6A-97E3D08150BB}" srcId="{C065AFAB-8DE1-47EB-88EF-7C58DD027B4C}" destId="{D7213FB7-E2EF-4171-98EF-97AC84A4CD6B}" srcOrd="5" destOrd="0" parTransId="{17413277-861D-47AB-907A-40A8726474D9}" sibTransId="{9C26FA47-56CE-4685-B633-BCEAC4638DBE}"/>
    <dgm:cxn modelId="{B0CF9E17-A3D1-489C-9716-D89517F51D37}" srcId="{21E6D007-D100-4D05-AC59-0AF5560B3462}" destId="{22AD573E-ED5C-4DB5-B25C-C6616D322321}" srcOrd="0" destOrd="0" parTransId="{30BB71C5-DF5F-42EF-BDD5-B561750851CE}" sibTransId="{457E5224-FD6B-4C69-9C4E-1C21DD426AB9}"/>
    <dgm:cxn modelId="{5823AD18-CE33-4F37-8793-A881E10B2DCB}" srcId="{C065AFAB-8DE1-47EB-88EF-7C58DD027B4C}" destId="{AAF9E1CE-5948-4136-B780-4F6047BE50BD}" srcOrd="6" destOrd="0" parTransId="{6420E168-DF2C-41EF-A971-DE06CB955D06}" sibTransId="{1A061051-EFFF-4A00-ACEA-FD10B8AA07D3}"/>
    <dgm:cxn modelId="{70DA1A21-87B9-4DB0-ABB6-C54F9E87FD9C}" type="presOf" srcId="{D6DBFC53-3B43-4FA6-998E-47099517B841}" destId="{DA2294B6-837A-4784-B541-4AA99743F5FB}" srcOrd="0" destOrd="0" presId="urn:microsoft.com/office/officeart/2005/8/layout/hierarchy1#1"/>
    <dgm:cxn modelId="{FC02B623-8E64-4BA2-935F-06787B107489}" type="presOf" srcId="{45DA9DD8-4D71-4108-B49E-E1C663346326}" destId="{97412C46-40B2-4303-BE32-45C1F53B4D1C}" srcOrd="0" destOrd="0" presId="urn:microsoft.com/office/officeart/2005/8/layout/hierarchy1#1"/>
    <dgm:cxn modelId="{48F4D223-C1D7-40CA-BA6C-6E69D7CF5C05}" type="presOf" srcId="{17413277-861D-47AB-907A-40A8726474D9}" destId="{0ACE6574-6BD0-4AAC-BCB9-0D896735057A}" srcOrd="0" destOrd="0" presId="urn:microsoft.com/office/officeart/2005/8/layout/hierarchy1#1"/>
    <dgm:cxn modelId="{8D769025-FCD4-4579-B896-8198D7EE0C7E}" type="presOf" srcId="{08B83613-CDFF-48B2-8488-15F83903756A}" destId="{1080BEE2-395D-459C-9CF0-A9809A8DC3CA}" srcOrd="0" destOrd="0" presId="urn:microsoft.com/office/officeart/2005/8/layout/hierarchy1#1"/>
    <dgm:cxn modelId="{B1940C2F-757E-46B1-BC53-5642C00EF7AF}" type="presOf" srcId="{603BB33A-0012-42D4-9D35-746F1B2F8291}" destId="{9925F93D-38C0-4E19-9D13-07713366736F}" srcOrd="0" destOrd="0" presId="urn:microsoft.com/office/officeart/2005/8/layout/hierarchy1#1"/>
    <dgm:cxn modelId="{28450A36-462C-4753-9FA8-DA9DA47C94EA}" srcId="{8180F6D6-A561-4DEE-94F3-810FB75268C6}" destId="{EAF461DE-F2F8-421C-904A-D7CB08BD4C10}" srcOrd="2" destOrd="0" parTransId="{E3688135-64BB-44DF-8F96-7EB5439E2C29}" sibTransId="{FF92A74C-36AE-4B18-9CE3-8D096B542D5A}"/>
    <dgm:cxn modelId="{84AF4938-EF16-405E-B090-CBC5180486FD}" type="presOf" srcId="{004ACD3D-E9DA-47B7-B787-D8170B926DFB}" destId="{17D9998E-671F-472B-9F88-3F2646C7E32D}" srcOrd="0" destOrd="0" presId="urn:microsoft.com/office/officeart/2005/8/layout/hierarchy1#1"/>
    <dgm:cxn modelId="{E80CB939-F618-441E-89B4-CB31A57F2606}" type="presOf" srcId="{1A8F2EBB-AD15-4C82-BFDE-2A1A2665EB03}" destId="{7193210D-A338-4E0F-8F68-B20305B4F003}" srcOrd="0" destOrd="0" presId="urn:microsoft.com/office/officeart/2005/8/layout/hierarchy1#1"/>
    <dgm:cxn modelId="{99CC163C-0459-4924-9F18-0B67279E85F5}" type="presOf" srcId="{6993378E-1BD9-48AA-9697-988C9BC6C862}" destId="{232F75DA-9BCF-46AF-81E3-E13CEEC07FAE}" srcOrd="0" destOrd="0" presId="urn:microsoft.com/office/officeart/2005/8/layout/hierarchy1#1"/>
    <dgm:cxn modelId="{7CFABB3F-4A81-48A0-8220-C834BA314C13}" type="presOf" srcId="{E81B6498-2080-40DE-9BC2-2D434F85691D}" destId="{66797A47-199B-4DD6-AC61-E4FD1C09EA21}" srcOrd="0" destOrd="0" presId="urn:microsoft.com/office/officeart/2005/8/layout/hierarchy1#1"/>
    <dgm:cxn modelId="{EB46F03F-4BFD-4181-A9AF-FB721DEBAE59}" srcId="{C065AFAB-8DE1-47EB-88EF-7C58DD027B4C}" destId="{078BA9C1-FF08-4CB7-B96B-6FCD97EA5751}" srcOrd="2" destOrd="0" parTransId="{004ACD3D-E9DA-47B7-B787-D8170B926DFB}" sibTransId="{7CD55FAB-3AF2-4D61-BC4C-449121D63C9A}"/>
    <dgm:cxn modelId="{1E5BFF43-44EC-45BC-9355-91F34B346F5B}" type="presOf" srcId="{B69E7907-516B-4B63-901D-E94DA6C36C74}" destId="{503C2905-F589-453F-B1A2-5930F50EB330}" srcOrd="0" destOrd="0" presId="urn:microsoft.com/office/officeart/2005/8/layout/hierarchy1#1"/>
    <dgm:cxn modelId="{6AA81F65-A51D-45AD-91CF-9B93817F159D}" srcId="{8180F6D6-A561-4DEE-94F3-810FB75268C6}" destId="{6993378E-1BD9-48AA-9697-988C9BC6C862}" srcOrd="5" destOrd="0" parTransId="{E4F02449-975F-4325-AC04-2949D1A85D06}" sibTransId="{A0A8DBAF-3B37-45EC-87FA-13562D69BBF1}"/>
    <dgm:cxn modelId="{F36B0467-5658-40F1-85D0-7996B08C0B0F}" srcId="{8180F6D6-A561-4DEE-94F3-810FB75268C6}" destId="{D7E0DEAE-5550-4B18-B505-0188EC10FF6D}" srcOrd="3" destOrd="0" parTransId="{C2A08861-60A7-4913-AEEE-49DDAA1C6075}" sibTransId="{E0D5357C-A7DD-4D91-B1A9-1522CD29AF5D}"/>
    <dgm:cxn modelId="{0C7A6C49-F0C4-48D0-8648-CA61D666A507}" srcId="{8180F6D6-A561-4DEE-94F3-810FB75268C6}" destId="{DEEF7D97-0330-4001-89AF-C8B5905559E0}" srcOrd="4" destOrd="0" parTransId="{FBACA91E-FC90-41AE-AB18-D8EBCB98C7B2}" sibTransId="{80E208EA-182E-4593-B34B-599678C55908}"/>
    <dgm:cxn modelId="{81357C4A-997A-48D5-9393-EE6065BAE412}" type="presOf" srcId="{6420E168-DF2C-41EF-A971-DE06CB955D06}" destId="{1CF5A12F-5007-4621-8DAF-C9E69F14DE74}" srcOrd="0" destOrd="0" presId="urn:microsoft.com/office/officeart/2005/8/layout/hierarchy1#1"/>
    <dgm:cxn modelId="{684F196C-54B0-49DD-93D8-55EB24F19990}" type="presOf" srcId="{21E6D007-D100-4D05-AC59-0AF5560B3462}" destId="{00EC1B53-FF94-4449-9F6E-887445CE701D}" srcOrd="0" destOrd="0" presId="urn:microsoft.com/office/officeart/2005/8/layout/hierarchy1#1"/>
    <dgm:cxn modelId="{356EB589-4D0C-4661-94A2-17E32A714E17}" type="presOf" srcId="{22AD573E-ED5C-4DB5-B25C-C6616D322321}" destId="{07E40D35-C4F0-40DB-975C-C16FFAB583D6}" srcOrd="0" destOrd="0" presId="urn:microsoft.com/office/officeart/2005/8/layout/hierarchy1#1"/>
    <dgm:cxn modelId="{2749B596-056A-46EE-8D9B-262EB8DB448A}" type="presOf" srcId="{5C19C6AE-5EB9-4A73-8BB2-F400DF38584B}" destId="{2275DFC7-C739-4126-A158-BED874DCA148}" srcOrd="0" destOrd="0" presId="urn:microsoft.com/office/officeart/2005/8/layout/hierarchy1#1"/>
    <dgm:cxn modelId="{331DE998-A850-453C-899D-110FE0A36748}" type="presOf" srcId="{4ACEA691-6FEC-4171-8A11-B9F0EA38D942}" destId="{BFC37D31-0AF2-45C3-A96D-6709F0ED7DA3}" srcOrd="0" destOrd="0" presId="urn:microsoft.com/office/officeart/2005/8/layout/hierarchy1#1"/>
    <dgm:cxn modelId="{1192A49B-6AB8-4D8E-ADCE-F4679AA4493D}" type="presOf" srcId="{4C6F7E95-D198-45DE-945E-0D8E63317927}" destId="{707D19E4-37EC-44F7-9BCF-B176FFA4B32D}" srcOrd="0" destOrd="0" presId="urn:microsoft.com/office/officeart/2005/8/layout/hierarchy1#1"/>
    <dgm:cxn modelId="{B7A14FA7-DC35-4D00-AA93-64ED2F419373}" type="presOf" srcId="{8180F6D6-A561-4DEE-94F3-810FB75268C6}" destId="{F530C31B-2253-46C0-9C65-16E9CF404B25}" srcOrd="0" destOrd="0" presId="urn:microsoft.com/office/officeart/2005/8/layout/hierarchy1#1"/>
    <dgm:cxn modelId="{0C9763AD-6944-46AC-97B7-689456A9EC60}" type="presOf" srcId="{EAF461DE-F2F8-421C-904A-D7CB08BD4C10}" destId="{F463371D-47F1-42EA-A3DD-07E174BD4EE7}" srcOrd="0" destOrd="0" presId="urn:microsoft.com/office/officeart/2005/8/layout/hierarchy1#1"/>
    <dgm:cxn modelId="{5B1A37B0-260A-48BF-A6F2-F0A5942D12AA}" type="presOf" srcId="{E200B096-2498-4587-9072-6EE612BE1344}" destId="{839778FA-1D8C-4033-9E99-73BFC470ED6C}" srcOrd="0" destOrd="0" presId="urn:microsoft.com/office/officeart/2005/8/layout/hierarchy1#1"/>
    <dgm:cxn modelId="{FB2138B0-76FD-4853-94B6-87C010243498}" srcId="{22AD573E-ED5C-4DB5-B25C-C6616D322321}" destId="{C065AFAB-8DE1-47EB-88EF-7C58DD027B4C}" srcOrd="0" destOrd="0" parTransId="{B69E7907-516B-4B63-901D-E94DA6C36C74}" sibTransId="{C07D3A10-978E-491C-8E6B-DC66509003EE}"/>
    <dgm:cxn modelId="{F8C8B2B0-0AD1-4C82-8F9F-BD95BF333C33}" type="presOf" srcId="{AAF9E1CE-5948-4136-B780-4F6047BE50BD}" destId="{E05B2B8E-536B-428C-BBC8-FD942FCF9EC9}" srcOrd="0" destOrd="0" presId="urn:microsoft.com/office/officeart/2005/8/layout/hierarchy1#1"/>
    <dgm:cxn modelId="{3035DAB3-E346-477B-8813-99C12603CD06}" srcId="{8180F6D6-A561-4DEE-94F3-810FB75268C6}" destId="{D6DBFC53-3B43-4FA6-998E-47099517B841}" srcOrd="1" destOrd="0" parTransId="{4ACEA691-6FEC-4171-8A11-B9F0EA38D942}" sibTransId="{7B9A6E18-BF3A-487E-B586-5422EC037730}"/>
    <dgm:cxn modelId="{E99BEEB4-B1D7-4634-AD51-7DDADED99742}" type="presOf" srcId="{DEEF7D97-0330-4001-89AF-C8B5905559E0}" destId="{A25869FF-B26B-4AF9-B5E5-5B20A54B26BE}" srcOrd="0" destOrd="0" presId="urn:microsoft.com/office/officeart/2005/8/layout/hierarchy1#1"/>
    <dgm:cxn modelId="{86F39AB9-4005-4395-AD3C-3C00FB4B3E29}" srcId="{C065AFAB-8DE1-47EB-88EF-7C58DD027B4C}" destId="{5C19C6AE-5EB9-4A73-8BB2-F400DF38584B}" srcOrd="3" destOrd="0" parTransId="{BE103BE6-B000-4524-8AB5-970CB981533F}" sibTransId="{1E31DD45-4D13-4AE2-A40A-983C6D6B61C0}"/>
    <dgm:cxn modelId="{67FE28BB-36D0-4F8E-A1A8-4A1D7CF465C9}" srcId="{C065AFAB-8DE1-47EB-88EF-7C58DD027B4C}" destId="{4C6F7E95-D198-45DE-945E-0D8E63317927}" srcOrd="0" destOrd="0" parTransId="{1A8F2EBB-AD15-4C82-BFDE-2A1A2665EB03}" sibTransId="{C3378B3B-31D8-46B6-97F2-9311B8A250AD}"/>
    <dgm:cxn modelId="{4FE857CE-CD76-4B7F-B68E-4CADD6D91171}" type="presOf" srcId="{FBACA91E-FC90-41AE-AB18-D8EBCB98C7B2}" destId="{5CA4F87D-E5E1-4357-ADD2-742F787EE1F1}" srcOrd="0" destOrd="0" presId="urn:microsoft.com/office/officeart/2005/8/layout/hierarchy1#1"/>
    <dgm:cxn modelId="{A7718ED4-396D-454E-9DB7-F15EDB4B8F65}" type="presOf" srcId="{BE103BE6-B000-4524-8AB5-970CB981533F}" destId="{9406ABDB-EF92-413C-8034-3D1AFE6E869D}" srcOrd="0" destOrd="0" presId="urn:microsoft.com/office/officeart/2005/8/layout/hierarchy1#1"/>
    <dgm:cxn modelId="{93C14BD8-85E8-4B86-87B8-E6EF3FDD395D}" srcId="{22AD573E-ED5C-4DB5-B25C-C6616D322321}" destId="{8180F6D6-A561-4DEE-94F3-810FB75268C6}" srcOrd="1" destOrd="0" parTransId="{08B83613-CDFF-48B2-8488-15F83903756A}" sibTransId="{208C5715-F871-456F-A033-C7F17316C0B5}"/>
    <dgm:cxn modelId="{7AD9DDD8-AA1D-4162-BCD7-3AC7A9B36D27}" type="presOf" srcId="{1A6BFE7F-B52E-47EF-AB82-837DB4D41078}" destId="{B3A4D269-5AF1-43C1-9B28-63CD1AB32BFF}" srcOrd="0" destOrd="0" presId="urn:microsoft.com/office/officeart/2005/8/layout/hierarchy1#1"/>
    <dgm:cxn modelId="{A9BFD1DD-AA97-4AFA-8056-555059060576}" type="presOf" srcId="{E3688135-64BB-44DF-8F96-7EB5439E2C29}" destId="{B31C6F36-B9B8-456F-A527-DAD41CC8C4D1}" srcOrd="0" destOrd="0" presId="urn:microsoft.com/office/officeart/2005/8/layout/hierarchy1#1"/>
    <dgm:cxn modelId="{8244EBDD-2858-4205-9024-6E52ED4C0980}" srcId="{8180F6D6-A561-4DEE-94F3-810FB75268C6}" destId="{1A6BFE7F-B52E-47EF-AB82-837DB4D41078}" srcOrd="0" destOrd="0" parTransId="{E81B6498-2080-40DE-9BC2-2D434F85691D}" sibTransId="{5F185B72-7226-471E-B524-418D1F9231C7}"/>
    <dgm:cxn modelId="{7A114AE2-AD75-4932-A636-DC9542002B22}" type="presOf" srcId="{C2A08861-60A7-4913-AEEE-49DDAA1C6075}" destId="{1A9DD7CC-F3B8-45A4-B370-458771CC571A}" srcOrd="0" destOrd="0" presId="urn:microsoft.com/office/officeart/2005/8/layout/hierarchy1#1"/>
    <dgm:cxn modelId="{06A911E5-7548-43D3-88DE-6F032202AA25}" type="presOf" srcId="{D7213FB7-E2EF-4171-98EF-97AC84A4CD6B}" destId="{664CDB1F-7DE1-4EAE-8B8D-B5DEE7498189}" srcOrd="0" destOrd="0" presId="urn:microsoft.com/office/officeart/2005/8/layout/hierarchy1#1"/>
    <dgm:cxn modelId="{92A38CEF-B5E4-47CD-B7FF-AD30B5BA9261}" srcId="{C065AFAB-8DE1-47EB-88EF-7C58DD027B4C}" destId="{603BB33A-0012-42D4-9D35-746F1B2F8291}" srcOrd="1" destOrd="0" parTransId="{E200B096-2498-4587-9072-6EE612BE1344}" sibTransId="{1B69529D-5B77-42D0-94D9-C69F8A07D68F}"/>
    <dgm:cxn modelId="{F87BB7F6-A0F3-4929-B429-37B0A8A821FB}" type="presOf" srcId="{C065AFAB-8DE1-47EB-88EF-7C58DD027B4C}" destId="{F3091972-CCFA-40C9-B29B-97515B18713C}" srcOrd="0" destOrd="0" presId="urn:microsoft.com/office/officeart/2005/8/layout/hierarchy1#1"/>
    <dgm:cxn modelId="{976908F7-0CAF-4B97-A9BC-BE4D6A26BEEB}" type="presOf" srcId="{E4F02449-975F-4325-AC04-2949D1A85D06}" destId="{AA6A71A0-D353-41DB-BDC5-1835B8ADECA2}" srcOrd="0" destOrd="0" presId="urn:microsoft.com/office/officeart/2005/8/layout/hierarchy1#1"/>
    <dgm:cxn modelId="{049F5CFB-F5AC-4657-976E-5692FDD28F15}" type="presOf" srcId="{078BA9C1-FF08-4CB7-B96B-6FCD97EA5751}" destId="{58769103-FB5E-42A5-9C3B-DBCA64776EFE}" srcOrd="0" destOrd="0" presId="urn:microsoft.com/office/officeart/2005/8/layout/hierarchy1#1"/>
    <dgm:cxn modelId="{2675DCFB-7974-4140-908A-664AEF097387}" type="presOf" srcId="{D7E0DEAE-5550-4B18-B505-0188EC10FF6D}" destId="{DD571B06-3B6B-4950-8598-3D915E63BB18}" srcOrd="0" destOrd="0" presId="urn:microsoft.com/office/officeart/2005/8/layout/hierarchy1#1"/>
    <dgm:cxn modelId="{9F03B0F6-FD14-4F73-BCE4-10F6B5E15DC1}" type="presParOf" srcId="{00EC1B53-FF94-4449-9F6E-887445CE701D}" destId="{8B70DCA3-844F-4338-BF18-22569E1CB0DA}" srcOrd="0" destOrd="0" presId="urn:microsoft.com/office/officeart/2005/8/layout/hierarchy1#1"/>
    <dgm:cxn modelId="{7875C92C-74F9-4FC0-BED8-E95403FDCD2A}" type="presParOf" srcId="{8B70DCA3-844F-4338-BF18-22569E1CB0DA}" destId="{1299E223-1E13-429E-AA29-5A63C709FE27}" srcOrd="0" destOrd="0" presId="urn:microsoft.com/office/officeart/2005/8/layout/hierarchy1#1"/>
    <dgm:cxn modelId="{165D5FBD-4795-47D1-8938-B49971E81C44}" type="presParOf" srcId="{1299E223-1E13-429E-AA29-5A63C709FE27}" destId="{9F89F2EF-1614-4E71-A267-E004BD28CE04}" srcOrd="0" destOrd="0" presId="urn:microsoft.com/office/officeart/2005/8/layout/hierarchy1#1"/>
    <dgm:cxn modelId="{6949CB0B-197B-4DE5-8EE9-66FB853FF698}" type="presParOf" srcId="{1299E223-1E13-429E-AA29-5A63C709FE27}" destId="{07E40D35-C4F0-40DB-975C-C16FFAB583D6}" srcOrd="1" destOrd="0" presId="urn:microsoft.com/office/officeart/2005/8/layout/hierarchy1#1"/>
    <dgm:cxn modelId="{A457E072-A6EC-4E87-892D-50AA31170296}" type="presParOf" srcId="{8B70DCA3-844F-4338-BF18-22569E1CB0DA}" destId="{2B203EAA-25BC-43C4-BD19-C21C18161404}" srcOrd="1" destOrd="0" presId="urn:microsoft.com/office/officeart/2005/8/layout/hierarchy1#1"/>
    <dgm:cxn modelId="{E124DE62-0847-4953-9F82-1A15C955D16E}" type="presParOf" srcId="{2B203EAA-25BC-43C4-BD19-C21C18161404}" destId="{503C2905-F589-453F-B1A2-5930F50EB330}" srcOrd="0" destOrd="0" presId="urn:microsoft.com/office/officeart/2005/8/layout/hierarchy1#1"/>
    <dgm:cxn modelId="{CA088FE3-48D8-4114-82C5-00821D785D60}" type="presParOf" srcId="{2B203EAA-25BC-43C4-BD19-C21C18161404}" destId="{7E0747D5-626E-4369-A091-B8CAA8A8DC4A}" srcOrd="1" destOrd="0" presId="urn:microsoft.com/office/officeart/2005/8/layout/hierarchy1#1"/>
    <dgm:cxn modelId="{5019F372-21AD-483D-97BB-2AF5CC15FAFC}" type="presParOf" srcId="{7E0747D5-626E-4369-A091-B8CAA8A8DC4A}" destId="{88EA192A-D9D2-40CE-B79F-78AD1934864C}" srcOrd="0" destOrd="0" presId="urn:microsoft.com/office/officeart/2005/8/layout/hierarchy1#1"/>
    <dgm:cxn modelId="{C5209BEF-3EBE-4E44-820E-AEC2FCD7B52D}" type="presParOf" srcId="{88EA192A-D9D2-40CE-B79F-78AD1934864C}" destId="{61538704-73AD-466A-A2F8-53F8D79C69ED}" srcOrd="0" destOrd="0" presId="urn:microsoft.com/office/officeart/2005/8/layout/hierarchy1#1"/>
    <dgm:cxn modelId="{F3CC08CF-A631-4BB7-95DA-3D3B6E81E5C6}" type="presParOf" srcId="{88EA192A-D9D2-40CE-B79F-78AD1934864C}" destId="{F3091972-CCFA-40C9-B29B-97515B18713C}" srcOrd="1" destOrd="0" presId="urn:microsoft.com/office/officeart/2005/8/layout/hierarchy1#1"/>
    <dgm:cxn modelId="{11F5933D-18E0-4F84-9E02-98679B84CD89}" type="presParOf" srcId="{7E0747D5-626E-4369-A091-B8CAA8A8DC4A}" destId="{B1BF47ED-7415-4267-8174-71907AF859B3}" srcOrd="1" destOrd="0" presId="urn:microsoft.com/office/officeart/2005/8/layout/hierarchy1#1"/>
    <dgm:cxn modelId="{84BE58C4-82DF-4E20-B2F5-59B535CB3AB6}" type="presParOf" srcId="{B1BF47ED-7415-4267-8174-71907AF859B3}" destId="{7193210D-A338-4E0F-8F68-B20305B4F003}" srcOrd="0" destOrd="0" presId="urn:microsoft.com/office/officeart/2005/8/layout/hierarchy1#1"/>
    <dgm:cxn modelId="{2E39B0BB-9EE8-4DAB-8F09-3FAB4B88CAA6}" type="presParOf" srcId="{B1BF47ED-7415-4267-8174-71907AF859B3}" destId="{80F88E14-8C5F-4720-9C88-5653D65A9585}" srcOrd="1" destOrd="0" presId="urn:microsoft.com/office/officeart/2005/8/layout/hierarchy1#1"/>
    <dgm:cxn modelId="{0954B34F-CDD9-4402-B9DB-0AA71B095502}" type="presParOf" srcId="{80F88E14-8C5F-4720-9C88-5653D65A9585}" destId="{28647B4F-6F2C-4B2E-A545-1D384F34ED0F}" srcOrd="0" destOrd="0" presId="urn:microsoft.com/office/officeart/2005/8/layout/hierarchy1#1"/>
    <dgm:cxn modelId="{54CDED43-2ED8-4526-98FB-02573DEE1610}" type="presParOf" srcId="{28647B4F-6F2C-4B2E-A545-1D384F34ED0F}" destId="{BA919A8F-34C6-4CEE-8BF9-F3594A323F07}" srcOrd="0" destOrd="0" presId="urn:microsoft.com/office/officeart/2005/8/layout/hierarchy1#1"/>
    <dgm:cxn modelId="{9827DDA8-654A-47C8-96D3-FA0D9BAA4A2D}" type="presParOf" srcId="{28647B4F-6F2C-4B2E-A545-1D384F34ED0F}" destId="{707D19E4-37EC-44F7-9BCF-B176FFA4B32D}" srcOrd="1" destOrd="0" presId="urn:microsoft.com/office/officeart/2005/8/layout/hierarchy1#1"/>
    <dgm:cxn modelId="{A9571C06-0C30-474C-A2A0-1201B772ADDF}" type="presParOf" srcId="{80F88E14-8C5F-4720-9C88-5653D65A9585}" destId="{17F0F21B-0EAE-4A6E-8116-707A2DFEEE78}" srcOrd="1" destOrd="0" presId="urn:microsoft.com/office/officeart/2005/8/layout/hierarchy1#1"/>
    <dgm:cxn modelId="{F979E435-D0F0-4D46-ACB1-4AD370287D06}" type="presParOf" srcId="{B1BF47ED-7415-4267-8174-71907AF859B3}" destId="{839778FA-1D8C-4033-9E99-73BFC470ED6C}" srcOrd="2" destOrd="0" presId="urn:microsoft.com/office/officeart/2005/8/layout/hierarchy1#1"/>
    <dgm:cxn modelId="{1F750084-B219-428F-9730-74CA1D21BEC9}" type="presParOf" srcId="{B1BF47ED-7415-4267-8174-71907AF859B3}" destId="{68B3C047-4D9F-4048-A8E0-37D8E5B67752}" srcOrd="3" destOrd="0" presId="urn:microsoft.com/office/officeart/2005/8/layout/hierarchy1#1"/>
    <dgm:cxn modelId="{6FD626B1-050D-4145-A85D-74BA86E50B09}" type="presParOf" srcId="{68B3C047-4D9F-4048-A8E0-37D8E5B67752}" destId="{E438ECD4-6729-426E-B342-39C388E610A3}" srcOrd="0" destOrd="0" presId="urn:microsoft.com/office/officeart/2005/8/layout/hierarchy1#1"/>
    <dgm:cxn modelId="{1EC4D0D2-89DB-479B-9878-D4CB147940A0}" type="presParOf" srcId="{E438ECD4-6729-426E-B342-39C388E610A3}" destId="{2A32FB98-903A-4B2D-817E-EA5D22F078C7}" srcOrd="0" destOrd="0" presId="urn:microsoft.com/office/officeart/2005/8/layout/hierarchy1#1"/>
    <dgm:cxn modelId="{D5C9A547-25E7-43FF-BC35-097C042C1416}" type="presParOf" srcId="{E438ECD4-6729-426E-B342-39C388E610A3}" destId="{9925F93D-38C0-4E19-9D13-07713366736F}" srcOrd="1" destOrd="0" presId="urn:microsoft.com/office/officeart/2005/8/layout/hierarchy1#1"/>
    <dgm:cxn modelId="{326EAD5F-C1D4-41EA-B11E-56BB714E5F04}" type="presParOf" srcId="{68B3C047-4D9F-4048-A8E0-37D8E5B67752}" destId="{BC0C78F0-363D-41F9-935D-D74D88C61ECB}" srcOrd="1" destOrd="0" presId="urn:microsoft.com/office/officeart/2005/8/layout/hierarchy1#1"/>
    <dgm:cxn modelId="{FD5F9069-BC4C-4E04-8B8C-08FD304760D4}" type="presParOf" srcId="{B1BF47ED-7415-4267-8174-71907AF859B3}" destId="{17D9998E-671F-472B-9F88-3F2646C7E32D}" srcOrd="4" destOrd="0" presId="urn:microsoft.com/office/officeart/2005/8/layout/hierarchy1#1"/>
    <dgm:cxn modelId="{1ADA870B-E9FA-4E08-A3EC-89E8F56705C9}" type="presParOf" srcId="{B1BF47ED-7415-4267-8174-71907AF859B3}" destId="{287D3DCB-A0D8-4FD3-B1F4-DE42787CB33B}" srcOrd="5" destOrd="0" presId="urn:microsoft.com/office/officeart/2005/8/layout/hierarchy1#1"/>
    <dgm:cxn modelId="{BDC8F2EF-DA79-43D5-A273-3E9D5971B01B}" type="presParOf" srcId="{287D3DCB-A0D8-4FD3-B1F4-DE42787CB33B}" destId="{DB3950E6-9691-46DC-B7E2-49E54E3AE693}" srcOrd="0" destOrd="0" presId="urn:microsoft.com/office/officeart/2005/8/layout/hierarchy1#1"/>
    <dgm:cxn modelId="{D417E347-974F-4B74-A461-D7C4078F17F2}" type="presParOf" srcId="{DB3950E6-9691-46DC-B7E2-49E54E3AE693}" destId="{E7A431AF-1808-4D7F-AFE8-A03E0DBEF2E6}" srcOrd="0" destOrd="0" presId="urn:microsoft.com/office/officeart/2005/8/layout/hierarchy1#1"/>
    <dgm:cxn modelId="{C787DD99-696E-441C-9856-36F1C630783A}" type="presParOf" srcId="{DB3950E6-9691-46DC-B7E2-49E54E3AE693}" destId="{58769103-FB5E-42A5-9C3B-DBCA64776EFE}" srcOrd="1" destOrd="0" presId="urn:microsoft.com/office/officeart/2005/8/layout/hierarchy1#1"/>
    <dgm:cxn modelId="{696206F7-4FA1-46BD-831A-67184A1DB89A}" type="presParOf" srcId="{287D3DCB-A0D8-4FD3-B1F4-DE42787CB33B}" destId="{00067C90-27F6-4D37-B9B5-CC7ECF001B9E}" srcOrd="1" destOrd="0" presId="urn:microsoft.com/office/officeart/2005/8/layout/hierarchy1#1"/>
    <dgm:cxn modelId="{11E4655A-C1B9-4DA3-98B4-B5E5C138383B}" type="presParOf" srcId="{B1BF47ED-7415-4267-8174-71907AF859B3}" destId="{9406ABDB-EF92-413C-8034-3D1AFE6E869D}" srcOrd="6" destOrd="0" presId="urn:microsoft.com/office/officeart/2005/8/layout/hierarchy1#1"/>
    <dgm:cxn modelId="{D40DA2F3-8434-4843-B7EA-1A012335A16A}" type="presParOf" srcId="{B1BF47ED-7415-4267-8174-71907AF859B3}" destId="{9B9AB927-5DC5-4EF5-9C40-C5D18D5E2A17}" srcOrd="7" destOrd="0" presId="urn:microsoft.com/office/officeart/2005/8/layout/hierarchy1#1"/>
    <dgm:cxn modelId="{F3693E03-7A21-4541-A8A6-DCD1BFDF1CB4}" type="presParOf" srcId="{9B9AB927-5DC5-4EF5-9C40-C5D18D5E2A17}" destId="{13A1DEA5-D8BF-4AE8-B1DF-C2530F8167D9}" srcOrd="0" destOrd="0" presId="urn:microsoft.com/office/officeart/2005/8/layout/hierarchy1#1"/>
    <dgm:cxn modelId="{D48E645E-4A7C-4275-8A63-323E7E7DF475}" type="presParOf" srcId="{13A1DEA5-D8BF-4AE8-B1DF-C2530F8167D9}" destId="{7AAA75B2-D3C8-4443-B250-ACD6998DD0BA}" srcOrd="0" destOrd="0" presId="urn:microsoft.com/office/officeart/2005/8/layout/hierarchy1#1"/>
    <dgm:cxn modelId="{4AEE7F59-8C42-482A-B1DD-7D55D18E5A3E}" type="presParOf" srcId="{13A1DEA5-D8BF-4AE8-B1DF-C2530F8167D9}" destId="{2275DFC7-C739-4126-A158-BED874DCA148}" srcOrd="1" destOrd="0" presId="urn:microsoft.com/office/officeart/2005/8/layout/hierarchy1#1"/>
    <dgm:cxn modelId="{A655A090-7D8F-405F-8AD7-B8F728E8BB34}" type="presParOf" srcId="{9B9AB927-5DC5-4EF5-9C40-C5D18D5E2A17}" destId="{D5C46DDB-F225-4BE5-845B-B5DB24534089}" srcOrd="1" destOrd="0" presId="urn:microsoft.com/office/officeart/2005/8/layout/hierarchy1#1"/>
    <dgm:cxn modelId="{65DF2978-8DFF-49FC-B413-6A9E81B375F4}" type="presParOf" srcId="{B1BF47ED-7415-4267-8174-71907AF859B3}" destId="{DD5B0667-9167-423B-9E8E-E7BB0D018A5F}" srcOrd="8" destOrd="0" presId="urn:microsoft.com/office/officeart/2005/8/layout/hierarchy1#1"/>
    <dgm:cxn modelId="{6450CDCD-8F4F-423C-9EF4-D294CFFA8B3B}" type="presParOf" srcId="{B1BF47ED-7415-4267-8174-71907AF859B3}" destId="{F2C3616E-E783-4E1E-AEBD-7D1231E6CABA}" srcOrd="9" destOrd="0" presId="urn:microsoft.com/office/officeart/2005/8/layout/hierarchy1#1"/>
    <dgm:cxn modelId="{5A0772BF-44D0-4002-9C06-5211FCE8A1EA}" type="presParOf" srcId="{F2C3616E-E783-4E1E-AEBD-7D1231E6CABA}" destId="{A2BF6070-C137-44A6-B245-7DCCF39EBCBE}" srcOrd="0" destOrd="0" presId="urn:microsoft.com/office/officeart/2005/8/layout/hierarchy1#1"/>
    <dgm:cxn modelId="{5A8F47B7-FB1D-40BB-9468-5BAABA73BEBD}" type="presParOf" srcId="{A2BF6070-C137-44A6-B245-7DCCF39EBCBE}" destId="{53960ECB-BF3F-4E5C-943F-A071F2BE09A8}" srcOrd="0" destOrd="0" presId="urn:microsoft.com/office/officeart/2005/8/layout/hierarchy1#1"/>
    <dgm:cxn modelId="{1F91E2B0-A573-4B25-8583-A0FA50EBC989}" type="presParOf" srcId="{A2BF6070-C137-44A6-B245-7DCCF39EBCBE}" destId="{97412C46-40B2-4303-BE32-45C1F53B4D1C}" srcOrd="1" destOrd="0" presId="urn:microsoft.com/office/officeart/2005/8/layout/hierarchy1#1"/>
    <dgm:cxn modelId="{A864B037-0D5F-4489-BCDE-D2FA2867A04A}" type="presParOf" srcId="{F2C3616E-E783-4E1E-AEBD-7D1231E6CABA}" destId="{CA78403B-6D62-4B77-8508-5BFED753D553}" srcOrd="1" destOrd="0" presId="urn:microsoft.com/office/officeart/2005/8/layout/hierarchy1#1"/>
    <dgm:cxn modelId="{3BE1FE43-B8CB-47F2-913D-D2D8AD5EBD15}" type="presParOf" srcId="{B1BF47ED-7415-4267-8174-71907AF859B3}" destId="{0ACE6574-6BD0-4AAC-BCB9-0D896735057A}" srcOrd="10" destOrd="0" presId="urn:microsoft.com/office/officeart/2005/8/layout/hierarchy1#1"/>
    <dgm:cxn modelId="{F6E42377-5C50-47C6-8FA2-1C9009AF3871}" type="presParOf" srcId="{B1BF47ED-7415-4267-8174-71907AF859B3}" destId="{1F9C7207-2C83-40E9-99E1-53AE71271386}" srcOrd="11" destOrd="0" presId="urn:microsoft.com/office/officeart/2005/8/layout/hierarchy1#1"/>
    <dgm:cxn modelId="{6498A1B7-A32F-4CEB-942E-4C5ED8D36E15}" type="presParOf" srcId="{1F9C7207-2C83-40E9-99E1-53AE71271386}" destId="{A3C94BB1-BA31-4EF7-AD9E-AD6AC18C9D20}" srcOrd="0" destOrd="0" presId="urn:microsoft.com/office/officeart/2005/8/layout/hierarchy1#1"/>
    <dgm:cxn modelId="{426F8407-B8FF-4838-9C10-351B070F2985}" type="presParOf" srcId="{A3C94BB1-BA31-4EF7-AD9E-AD6AC18C9D20}" destId="{F131EB38-5015-45EF-A648-A5E7A41DFB97}" srcOrd="0" destOrd="0" presId="urn:microsoft.com/office/officeart/2005/8/layout/hierarchy1#1"/>
    <dgm:cxn modelId="{A765FC01-1664-4A2F-9852-72382730094C}" type="presParOf" srcId="{A3C94BB1-BA31-4EF7-AD9E-AD6AC18C9D20}" destId="{664CDB1F-7DE1-4EAE-8B8D-B5DEE7498189}" srcOrd="1" destOrd="0" presId="urn:microsoft.com/office/officeart/2005/8/layout/hierarchy1#1"/>
    <dgm:cxn modelId="{39B94394-AD0A-4392-80A5-7BDC86FE26A0}" type="presParOf" srcId="{1F9C7207-2C83-40E9-99E1-53AE71271386}" destId="{F9949EF0-A19D-46A2-9008-9D8F5FA3F4DC}" srcOrd="1" destOrd="0" presId="urn:microsoft.com/office/officeart/2005/8/layout/hierarchy1#1"/>
    <dgm:cxn modelId="{9F084835-A07D-499C-8233-0A8B291AEA96}" type="presParOf" srcId="{B1BF47ED-7415-4267-8174-71907AF859B3}" destId="{1CF5A12F-5007-4621-8DAF-C9E69F14DE74}" srcOrd="12" destOrd="0" presId="urn:microsoft.com/office/officeart/2005/8/layout/hierarchy1#1"/>
    <dgm:cxn modelId="{EE8CD9D4-441F-4774-9B27-215CBDC36E86}" type="presParOf" srcId="{B1BF47ED-7415-4267-8174-71907AF859B3}" destId="{F2C9B213-F3E9-4C07-AB0A-FFF27D1EF54C}" srcOrd="13" destOrd="0" presId="urn:microsoft.com/office/officeart/2005/8/layout/hierarchy1#1"/>
    <dgm:cxn modelId="{4CAE65CC-EDDA-4E92-BC2F-B09DA522ED1B}" type="presParOf" srcId="{F2C9B213-F3E9-4C07-AB0A-FFF27D1EF54C}" destId="{4A346A4B-C387-4547-A9ED-44E64BE3EFE0}" srcOrd="0" destOrd="0" presId="urn:microsoft.com/office/officeart/2005/8/layout/hierarchy1#1"/>
    <dgm:cxn modelId="{C408FAF9-F65D-487B-B37C-02E244F33184}" type="presParOf" srcId="{4A346A4B-C387-4547-A9ED-44E64BE3EFE0}" destId="{B3870D08-542A-4538-930D-1FA51E66D4F2}" srcOrd="0" destOrd="0" presId="urn:microsoft.com/office/officeart/2005/8/layout/hierarchy1#1"/>
    <dgm:cxn modelId="{C6F6ED54-5E6D-4CD2-8A3F-9D4F1B6272D8}" type="presParOf" srcId="{4A346A4B-C387-4547-A9ED-44E64BE3EFE0}" destId="{E05B2B8E-536B-428C-BBC8-FD942FCF9EC9}" srcOrd="1" destOrd="0" presId="urn:microsoft.com/office/officeart/2005/8/layout/hierarchy1#1"/>
    <dgm:cxn modelId="{B78EBE80-EB06-4EA9-AA83-8455BF9819B1}" type="presParOf" srcId="{F2C9B213-F3E9-4C07-AB0A-FFF27D1EF54C}" destId="{2BB90AB9-53BB-4269-8A8C-E9257A9EFDF6}" srcOrd="1" destOrd="0" presId="urn:microsoft.com/office/officeart/2005/8/layout/hierarchy1#1"/>
    <dgm:cxn modelId="{E0E8C3FB-9AB2-4160-8E9A-DBC62E867221}" type="presParOf" srcId="{2B203EAA-25BC-43C4-BD19-C21C18161404}" destId="{1080BEE2-395D-459C-9CF0-A9809A8DC3CA}" srcOrd="2" destOrd="0" presId="urn:microsoft.com/office/officeart/2005/8/layout/hierarchy1#1"/>
    <dgm:cxn modelId="{C2FA8C9E-3953-4176-B6BE-A5D8608C7871}" type="presParOf" srcId="{2B203EAA-25BC-43C4-BD19-C21C18161404}" destId="{C1D1714D-072A-4F35-A3AF-3BCC5105D208}" srcOrd="3" destOrd="0" presId="urn:microsoft.com/office/officeart/2005/8/layout/hierarchy1#1"/>
    <dgm:cxn modelId="{5EDD3EDE-0E3E-4855-8C35-16420EA9FC57}" type="presParOf" srcId="{C1D1714D-072A-4F35-A3AF-3BCC5105D208}" destId="{A4E425C5-BDD7-4DF6-AC52-93E8D47E2F92}" srcOrd="0" destOrd="0" presId="urn:microsoft.com/office/officeart/2005/8/layout/hierarchy1#1"/>
    <dgm:cxn modelId="{49A967FE-6837-4D6C-A0FB-A08D57A326DE}" type="presParOf" srcId="{A4E425C5-BDD7-4DF6-AC52-93E8D47E2F92}" destId="{569AD64F-2ACE-420C-9F3A-3FD4916F3F72}" srcOrd="0" destOrd="0" presId="urn:microsoft.com/office/officeart/2005/8/layout/hierarchy1#1"/>
    <dgm:cxn modelId="{BD916D2B-4F11-414C-A560-52F838A41109}" type="presParOf" srcId="{A4E425C5-BDD7-4DF6-AC52-93E8D47E2F92}" destId="{F530C31B-2253-46C0-9C65-16E9CF404B25}" srcOrd="1" destOrd="0" presId="urn:microsoft.com/office/officeart/2005/8/layout/hierarchy1#1"/>
    <dgm:cxn modelId="{65AB5EFB-4CBC-4D99-8FF0-0E43E03B37F6}" type="presParOf" srcId="{C1D1714D-072A-4F35-A3AF-3BCC5105D208}" destId="{D9BF7BF1-C3FE-4141-A082-C7F81647CCEF}" srcOrd="1" destOrd="0" presId="urn:microsoft.com/office/officeart/2005/8/layout/hierarchy1#1"/>
    <dgm:cxn modelId="{83964C39-696D-4507-B7AA-5F81EBDADFFC}" type="presParOf" srcId="{D9BF7BF1-C3FE-4141-A082-C7F81647CCEF}" destId="{66797A47-199B-4DD6-AC61-E4FD1C09EA21}" srcOrd="0" destOrd="0" presId="urn:microsoft.com/office/officeart/2005/8/layout/hierarchy1#1"/>
    <dgm:cxn modelId="{756DFC0B-D67E-4C5C-B75B-809D5077DCA5}" type="presParOf" srcId="{D9BF7BF1-C3FE-4141-A082-C7F81647CCEF}" destId="{15C4DBB1-89D2-4FFF-AB9E-8F39E90B9BF2}" srcOrd="1" destOrd="0" presId="urn:microsoft.com/office/officeart/2005/8/layout/hierarchy1#1"/>
    <dgm:cxn modelId="{B5E35381-661D-435C-86B5-6FA87199562F}" type="presParOf" srcId="{15C4DBB1-89D2-4FFF-AB9E-8F39E90B9BF2}" destId="{FB9A9723-EBC3-4D96-BCE4-A3F70A85A29E}" srcOrd="0" destOrd="0" presId="urn:microsoft.com/office/officeart/2005/8/layout/hierarchy1#1"/>
    <dgm:cxn modelId="{0E5822A8-ABFE-4A3F-AC7B-549BF60A1A86}" type="presParOf" srcId="{FB9A9723-EBC3-4D96-BCE4-A3F70A85A29E}" destId="{7AAF5689-95A5-4C44-8E9D-A0E8A9DD694C}" srcOrd="0" destOrd="0" presId="urn:microsoft.com/office/officeart/2005/8/layout/hierarchy1#1"/>
    <dgm:cxn modelId="{10F52248-9066-4C25-B65E-C0B54ED52208}" type="presParOf" srcId="{FB9A9723-EBC3-4D96-BCE4-A3F70A85A29E}" destId="{B3A4D269-5AF1-43C1-9B28-63CD1AB32BFF}" srcOrd="1" destOrd="0" presId="urn:microsoft.com/office/officeart/2005/8/layout/hierarchy1#1"/>
    <dgm:cxn modelId="{A90EDA1E-E331-4396-9406-FB3112634CA8}" type="presParOf" srcId="{15C4DBB1-89D2-4FFF-AB9E-8F39E90B9BF2}" destId="{20AB29C5-DBD4-42D9-B82C-856AA4AB7CD6}" srcOrd="1" destOrd="0" presId="urn:microsoft.com/office/officeart/2005/8/layout/hierarchy1#1"/>
    <dgm:cxn modelId="{3930266D-64D8-466F-A32C-0D55C6B89E28}" type="presParOf" srcId="{D9BF7BF1-C3FE-4141-A082-C7F81647CCEF}" destId="{BFC37D31-0AF2-45C3-A96D-6709F0ED7DA3}" srcOrd="2" destOrd="0" presId="urn:microsoft.com/office/officeart/2005/8/layout/hierarchy1#1"/>
    <dgm:cxn modelId="{E92A9BFD-1E7E-4E21-93FE-A96B5B28D80C}" type="presParOf" srcId="{D9BF7BF1-C3FE-4141-A082-C7F81647CCEF}" destId="{7AC707C2-95EF-483B-91BD-014D124729A1}" srcOrd="3" destOrd="0" presId="urn:microsoft.com/office/officeart/2005/8/layout/hierarchy1#1"/>
    <dgm:cxn modelId="{0AB711F4-359B-4090-9D54-EC9585691338}" type="presParOf" srcId="{7AC707C2-95EF-483B-91BD-014D124729A1}" destId="{409ADFD8-91CB-47AC-847A-7FB876BBD0D9}" srcOrd="0" destOrd="0" presId="urn:microsoft.com/office/officeart/2005/8/layout/hierarchy1#1"/>
    <dgm:cxn modelId="{82FE8856-EB3F-48B8-BC1A-F67FCCB7AA5B}" type="presParOf" srcId="{409ADFD8-91CB-47AC-847A-7FB876BBD0D9}" destId="{9EDA3BD3-EA9E-4996-835D-96C683354A36}" srcOrd="0" destOrd="0" presId="urn:microsoft.com/office/officeart/2005/8/layout/hierarchy1#1"/>
    <dgm:cxn modelId="{BC2418EF-048D-4713-B324-70EDD638BAF8}" type="presParOf" srcId="{409ADFD8-91CB-47AC-847A-7FB876BBD0D9}" destId="{DA2294B6-837A-4784-B541-4AA99743F5FB}" srcOrd="1" destOrd="0" presId="urn:microsoft.com/office/officeart/2005/8/layout/hierarchy1#1"/>
    <dgm:cxn modelId="{0DD996B6-11E6-4BAE-A764-F48C8DDF9EC2}" type="presParOf" srcId="{7AC707C2-95EF-483B-91BD-014D124729A1}" destId="{8D19CEB9-D5A3-49C9-8A8F-EC69F8EBF041}" srcOrd="1" destOrd="0" presId="urn:microsoft.com/office/officeart/2005/8/layout/hierarchy1#1"/>
    <dgm:cxn modelId="{E56E6290-260C-477E-974A-960933A842D3}" type="presParOf" srcId="{D9BF7BF1-C3FE-4141-A082-C7F81647CCEF}" destId="{B31C6F36-B9B8-456F-A527-DAD41CC8C4D1}" srcOrd="4" destOrd="0" presId="urn:microsoft.com/office/officeart/2005/8/layout/hierarchy1#1"/>
    <dgm:cxn modelId="{9BD6B112-CBD9-4EEB-AB6E-D1443D3B02C9}" type="presParOf" srcId="{D9BF7BF1-C3FE-4141-A082-C7F81647CCEF}" destId="{46F971BB-0008-4172-B941-81643CC872DF}" srcOrd="5" destOrd="0" presId="urn:microsoft.com/office/officeart/2005/8/layout/hierarchy1#1"/>
    <dgm:cxn modelId="{DB607D22-D65D-4F29-8210-2AEE929702D4}" type="presParOf" srcId="{46F971BB-0008-4172-B941-81643CC872DF}" destId="{779D0555-8723-4281-A413-7F696DD227A7}" srcOrd="0" destOrd="0" presId="urn:microsoft.com/office/officeart/2005/8/layout/hierarchy1#1"/>
    <dgm:cxn modelId="{5D02F3A7-2283-45C9-90E9-757F7260A6D4}" type="presParOf" srcId="{779D0555-8723-4281-A413-7F696DD227A7}" destId="{EEC810CB-56B9-4F7D-9900-5271E0EADD9E}" srcOrd="0" destOrd="0" presId="urn:microsoft.com/office/officeart/2005/8/layout/hierarchy1#1"/>
    <dgm:cxn modelId="{E8DA10BC-E0D1-4645-9324-0C351416387C}" type="presParOf" srcId="{779D0555-8723-4281-A413-7F696DD227A7}" destId="{F463371D-47F1-42EA-A3DD-07E174BD4EE7}" srcOrd="1" destOrd="0" presId="urn:microsoft.com/office/officeart/2005/8/layout/hierarchy1#1"/>
    <dgm:cxn modelId="{F139374A-E95E-43FC-950F-093D3AC1A3DE}" type="presParOf" srcId="{46F971BB-0008-4172-B941-81643CC872DF}" destId="{39C73A22-90CC-4747-A87E-251FB2B34A8C}" srcOrd="1" destOrd="0" presId="urn:microsoft.com/office/officeart/2005/8/layout/hierarchy1#1"/>
    <dgm:cxn modelId="{986AC414-3895-420D-B618-A3E829C10BA9}" type="presParOf" srcId="{D9BF7BF1-C3FE-4141-A082-C7F81647CCEF}" destId="{1A9DD7CC-F3B8-45A4-B370-458771CC571A}" srcOrd="6" destOrd="0" presId="urn:microsoft.com/office/officeart/2005/8/layout/hierarchy1#1"/>
    <dgm:cxn modelId="{40AF2795-AB36-4EC9-8B95-20A6D9BF0B5A}" type="presParOf" srcId="{D9BF7BF1-C3FE-4141-A082-C7F81647CCEF}" destId="{A944BE73-6AB7-4DB4-9E3D-15FF8610AAFA}" srcOrd="7" destOrd="0" presId="urn:microsoft.com/office/officeart/2005/8/layout/hierarchy1#1"/>
    <dgm:cxn modelId="{8BE6090B-2DB3-4ABB-9BC0-46E1D1F3CBC1}" type="presParOf" srcId="{A944BE73-6AB7-4DB4-9E3D-15FF8610AAFA}" destId="{8AF55E86-2F91-484C-BB44-22E29FE49D54}" srcOrd="0" destOrd="0" presId="urn:microsoft.com/office/officeart/2005/8/layout/hierarchy1#1"/>
    <dgm:cxn modelId="{17A7DC60-0A5F-4558-879C-DF0C63161D86}" type="presParOf" srcId="{8AF55E86-2F91-484C-BB44-22E29FE49D54}" destId="{67A26DF9-6785-46BB-A64E-3F9F63EC0BEE}" srcOrd="0" destOrd="0" presId="urn:microsoft.com/office/officeart/2005/8/layout/hierarchy1#1"/>
    <dgm:cxn modelId="{F151D26F-CCD5-4CFA-BE23-5909066B5DFD}" type="presParOf" srcId="{8AF55E86-2F91-484C-BB44-22E29FE49D54}" destId="{DD571B06-3B6B-4950-8598-3D915E63BB18}" srcOrd="1" destOrd="0" presId="urn:microsoft.com/office/officeart/2005/8/layout/hierarchy1#1"/>
    <dgm:cxn modelId="{DB6C8734-1CA3-4086-9047-D01EDA5D9EFC}" type="presParOf" srcId="{A944BE73-6AB7-4DB4-9E3D-15FF8610AAFA}" destId="{B8C4EFAF-1C96-444B-B890-78B07A2007CB}" srcOrd="1" destOrd="0" presId="urn:microsoft.com/office/officeart/2005/8/layout/hierarchy1#1"/>
    <dgm:cxn modelId="{8315BA66-61D0-43D8-9B6F-98C73711554E}" type="presParOf" srcId="{D9BF7BF1-C3FE-4141-A082-C7F81647CCEF}" destId="{5CA4F87D-E5E1-4357-ADD2-742F787EE1F1}" srcOrd="8" destOrd="0" presId="urn:microsoft.com/office/officeart/2005/8/layout/hierarchy1#1"/>
    <dgm:cxn modelId="{281C12D7-9275-4623-8059-8D9616FCA5CA}" type="presParOf" srcId="{D9BF7BF1-C3FE-4141-A082-C7F81647CCEF}" destId="{DD6BFFF1-C7AD-4048-AF46-0EB81A7EA389}" srcOrd="9" destOrd="0" presId="urn:microsoft.com/office/officeart/2005/8/layout/hierarchy1#1"/>
    <dgm:cxn modelId="{83C393B7-44D1-4C67-A42C-4F6EC500FC67}" type="presParOf" srcId="{DD6BFFF1-C7AD-4048-AF46-0EB81A7EA389}" destId="{7B428E46-81E2-493D-89CC-C9DC39229AE9}" srcOrd="0" destOrd="0" presId="urn:microsoft.com/office/officeart/2005/8/layout/hierarchy1#1"/>
    <dgm:cxn modelId="{1393B7D1-5AD4-454C-8713-FE9388EC50F9}" type="presParOf" srcId="{7B428E46-81E2-493D-89CC-C9DC39229AE9}" destId="{F4AD3A6F-598C-4408-8009-802C8BB7F59C}" srcOrd="0" destOrd="0" presId="urn:microsoft.com/office/officeart/2005/8/layout/hierarchy1#1"/>
    <dgm:cxn modelId="{F6A0C2D7-064F-4209-88B9-501AB27EAAA2}" type="presParOf" srcId="{7B428E46-81E2-493D-89CC-C9DC39229AE9}" destId="{A25869FF-B26B-4AF9-B5E5-5B20A54B26BE}" srcOrd="1" destOrd="0" presId="urn:microsoft.com/office/officeart/2005/8/layout/hierarchy1#1"/>
    <dgm:cxn modelId="{69716A21-1662-464C-B7B9-6707DD7864D6}" type="presParOf" srcId="{DD6BFFF1-C7AD-4048-AF46-0EB81A7EA389}" destId="{367BC988-AC43-40A7-B81B-ACE9A162FE80}" srcOrd="1" destOrd="0" presId="urn:microsoft.com/office/officeart/2005/8/layout/hierarchy1#1"/>
    <dgm:cxn modelId="{67236790-2126-4BB8-A404-E0235E997100}" type="presParOf" srcId="{D9BF7BF1-C3FE-4141-A082-C7F81647CCEF}" destId="{AA6A71A0-D353-41DB-BDC5-1835B8ADECA2}" srcOrd="10" destOrd="0" presId="urn:microsoft.com/office/officeart/2005/8/layout/hierarchy1#1"/>
    <dgm:cxn modelId="{71C923A1-0286-42D4-BDD4-217AB68042B3}" type="presParOf" srcId="{D9BF7BF1-C3FE-4141-A082-C7F81647CCEF}" destId="{A82B87FD-7D2F-4E07-98B2-748B01A486CB}" srcOrd="11" destOrd="0" presId="urn:microsoft.com/office/officeart/2005/8/layout/hierarchy1#1"/>
    <dgm:cxn modelId="{A25C4F93-C32F-4A88-81F5-F4D2EAD24155}" type="presParOf" srcId="{A82B87FD-7D2F-4E07-98B2-748B01A486CB}" destId="{70C7097A-4E34-48D3-813B-244AB4480803}" srcOrd="0" destOrd="0" presId="urn:microsoft.com/office/officeart/2005/8/layout/hierarchy1#1"/>
    <dgm:cxn modelId="{90F922DA-9E07-4039-AD05-6B318AAAC598}" type="presParOf" srcId="{70C7097A-4E34-48D3-813B-244AB4480803}" destId="{C8693991-374E-4B8E-A94D-AAFFC3D3892A}" srcOrd="0" destOrd="0" presId="urn:microsoft.com/office/officeart/2005/8/layout/hierarchy1#1"/>
    <dgm:cxn modelId="{5AAD4D1F-EF11-43C4-B332-7A441C94A7F7}" type="presParOf" srcId="{70C7097A-4E34-48D3-813B-244AB4480803}" destId="{232F75DA-9BCF-46AF-81E3-E13CEEC07FAE}" srcOrd="1" destOrd="0" presId="urn:microsoft.com/office/officeart/2005/8/layout/hierarchy1#1"/>
    <dgm:cxn modelId="{3CA81E57-400A-467A-8AC0-195A795620B7}" type="presParOf" srcId="{A82B87FD-7D2F-4E07-98B2-748B01A486CB}" destId="{20C2274D-8DF8-4954-8EF0-2FFB686C442B}" srcOrd="1" destOrd="0" presId="urn:microsoft.com/office/officeart/2005/8/layout/hierarchy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32042-D1F5-435F-AB09-F29DCD529287}">
      <dsp:nvSpPr>
        <dsp:cNvPr id="0" name=""/>
        <dsp:cNvSpPr/>
      </dsp:nvSpPr>
      <dsp:spPr>
        <a:xfrm>
          <a:off x="1576874" y="-98794"/>
          <a:ext cx="4746920" cy="4746920"/>
        </a:xfrm>
        <a:prstGeom prst="circularArrow">
          <a:avLst>
            <a:gd name="adj1" fmla="val 5274"/>
            <a:gd name="adj2" fmla="val 312630"/>
            <a:gd name="adj3" fmla="val 13870748"/>
            <a:gd name="adj4" fmla="val 17339415"/>
            <a:gd name="adj5" fmla="val 5477"/>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EE17AE-876C-40E3-8459-3F3C81391B9A}">
      <dsp:nvSpPr>
        <dsp:cNvPr id="0" name=""/>
        <dsp:cNvSpPr/>
      </dsp:nvSpPr>
      <dsp:spPr bwMode="white">
        <a:xfrm>
          <a:off x="2869285" y="2589"/>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准备阶段</a:t>
          </a:r>
        </a:p>
        <a:p>
          <a:pPr marL="57150" lvl="1" indent="-57150" algn="l" defTabSz="355600">
            <a:lnSpc>
              <a:spcPct val="90000"/>
            </a:lnSpc>
            <a:spcBef>
              <a:spcPct val="0"/>
            </a:spcBef>
            <a:spcAft>
              <a:spcPct val="15000"/>
            </a:spcAft>
            <a:buChar char="•"/>
          </a:pPr>
          <a:r>
            <a:rPr lang="zh-CN" altLang="en-US" sz="800" kern="1200"/>
            <a:t>确定目标、重难点</a:t>
          </a:r>
        </a:p>
        <a:p>
          <a:pPr marL="57150" lvl="1" indent="-57150" algn="l" defTabSz="355600">
            <a:lnSpc>
              <a:spcPct val="90000"/>
            </a:lnSpc>
            <a:spcBef>
              <a:spcPct val="0"/>
            </a:spcBef>
            <a:spcAft>
              <a:spcPct val="15000"/>
            </a:spcAft>
            <a:buChar char="•"/>
          </a:pPr>
          <a:r>
            <a:rPr lang="zh-CN" altLang="en-US" sz="800" kern="1200"/>
            <a:t>明确分析范围、对象</a:t>
          </a:r>
        </a:p>
      </dsp:txBody>
      <dsp:txXfrm>
        <a:off x="2913258" y="46562"/>
        <a:ext cx="2074152" cy="812838"/>
      </dsp:txXfrm>
    </dsp:sp>
    <dsp:sp modelId="{D072EF4E-338F-4D55-83C3-149BFFDE56DC}">
      <dsp:nvSpPr>
        <dsp:cNvPr id="0" name=""/>
        <dsp:cNvSpPr/>
      </dsp:nvSpPr>
      <dsp:spPr bwMode="white">
        <a:xfrm>
          <a:off x="4537060" y="1258067"/>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设计阶段</a:t>
          </a:r>
        </a:p>
        <a:p>
          <a:pPr marL="57150" lvl="1" indent="-57150" algn="l" defTabSz="355600">
            <a:lnSpc>
              <a:spcPct val="90000"/>
            </a:lnSpc>
            <a:spcBef>
              <a:spcPct val="0"/>
            </a:spcBef>
            <a:spcAft>
              <a:spcPct val="15000"/>
            </a:spcAft>
            <a:buChar char="•"/>
          </a:pPr>
          <a:r>
            <a:rPr lang="zh-CN" altLang="en-US" sz="800" kern="1200"/>
            <a:t>选择和设计信息收集方法</a:t>
          </a:r>
        </a:p>
      </dsp:txBody>
      <dsp:txXfrm>
        <a:off x="4581033" y="1302040"/>
        <a:ext cx="2074152" cy="812838"/>
      </dsp:txXfrm>
    </dsp:sp>
    <dsp:sp modelId="{5ED5F62C-7418-429A-9193-370875F3BEEA}">
      <dsp:nvSpPr>
        <dsp:cNvPr id="0" name=""/>
        <dsp:cNvSpPr/>
      </dsp:nvSpPr>
      <dsp:spPr bwMode="white">
        <a:xfrm>
          <a:off x="4536974" y="2610262"/>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信息收集阶段</a:t>
          </a:r>
        </a:p>
        <a:p>
          <a:pPr marL="57150" lvl="1" indent="-57150" algn="l" defTabSz="355600">
            <a:lnSpc>
              <a:spcPct val="90000"/>
            </a:lnSpc>
            <a:spcBef>
              <a:spcPct val="0"/>
            </a:spcBef>
            <a:spcAft>
              <a:spcPct val="15000"/>
            </a:spcAft>
            <a:buChar char="•"/>
          </a:pPr>
          <a:r>
            <a:rPr lang="zh-CN" altLang="en-US" sz="800" kern="1200"/>
            <a:t>明确收集信息的内容</a:t>
          </a:r>
        </a:p>
        <a:p>
          <a:pPr marL="57150" lvl="1" indent="-57150" algn="l" defTabSz="355600">
            <a:lnSpc>
              <a:spcPct val="90000"/>
            </a:lnSpc>
            <a:spcBef>
              <a:spcPct val="0"/>
            </a:spcBef>
            <a:spcAft>
              <a:spcPct val="15000"/>
            </a:spcAft>
            <a:buChar char="•"/>
          </a:pPr>
          <a:r>
            <a:rPr lang="zh-CN" altLang="en-US" sz="800" kern="1200"/>
            <a:t>运用方法展开收集</a:t>
          </a:r>
        </a:p>
      </dsp:txBody>
      <dsp:txXfrm>
        <a:off x="4580947" y="2654235"/>
        <a:ext cx="2074152" cy="812838"/>
      </dsp:txXfrm>
    </dsp:sp>
    <dsp:sp modelId="{02347621-1199-47D0-9846-12EC1CABD467}">
      <dsp:nvSpPr>
        <dsp:cNvPr id="0" name=""/>
        <dsp:cNvSpPr/>
      </dsp:nvSpPr>
      <dsp:spPr bwMode="white">
        <a:xfrm>
          <a:off x="2869285" y="3854046"/>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分析整合阶段</a:t>
          </a:r>
        </a:p>
        <a:p>
          <a:pPr marL="57150" lvl="1" indent="-57150" algn="l" defTabSz="355600">
            <a:lnSpc>
              <a:spcPct val="90000"/>
            </a:lnSpc>
            <a:spcBef>
              <a:spcPct val="0"/>
            </a:spcBef>
            <a:spcAft>
              <a:spcPct val="15000"/>
            </a:spcAft>
            <a:buChar char="•"/>
          </a:pPr>
          <a:r>
            <a:rPr lang="zh-CN" altLang="en-US" sz="800" kern="1200"/>
            <a:t>分析整理资料</a:t>
          </a:r>
        </a:p>
        <a:p>
          <a:pPr marL="57150" lvl="1" indent="-57150" algn="l" defTabSz="355600">
            <a:lnSpc>
              <a:spcPct val="90000"/>
            </a:lnSpc>
            <a:spcBef>
              <a:spcPct val="0"/>
            </a:spcBef>
            <a:spcAft>
              <a:spcPct val="15000"/>
            </a:spcAft>
            <a:buChar char="•"/>
          </a:pPr>
          <a:r>
            <a:rPr lang="zh-CN" altLang="en-US" sz="800" kern="1200"/>
            <a:t>编写岗位说明书</a:t>
          </a:r>
        </a:p>
      </dsp:txBody>
      <dsp:txXfrm>
        <a:off x="2913258" y="3898019"/>
        <a:ext cx="2074152" cy="812838"/>
      </dsp:txXfrm>
    </dsp:sp>
    <dsp:sp modelId="{412E5001-45B4-40B4-A506-BD8CE1CD6061}">
      <dsp:nvSpPr>
        <dsp:cNvPr id="0" name=""/>
        <dsp:cNvSpPr/>
      </dsp:nvSpPr>
      <dsp:spPr bwMode="white">
        <a:xfrm>
          <a:off x="1201597" y="2610262"/>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结果运用阶段</a:t>
          </a:r>
        </a:p>
        <a:p>
          <a:pPr marL="57150" lvl="1" indent="-57150" algn="l" defTabSz="355600">
            <a:lnSpc>
              <a:spcPct val="90000"/>
            </a:lnSpc>
            <a:spcBef>
              <a:spcPct val="0"/>
            </a:spcBef>
            <a:spcAft>
              <a:spcPct val="15000"/>
            </a:spcAft>
            <a:buChar char="•"/>
          </a:pPr>
          <a:r>
            <a:rPr lang="zh-CN" altLang="en-US" sz="800" kern="1200"/>
            <a:t>审核和验证结果</a:t>
          </a:r>
        </a:p>
        <a:p>
          <a:pPr marL="57150" lvl="1" indent="-57150" algn="l" defTabSz="355600">
            <a:lnSpc>
              <a:spcPct val="90000"/>
            </a:lnSpc>
            <a:spcBef>
              <a:spcPct val="0"/>
            </a:spcBef>
            <a:spcAft>
              <a:spcPct val="15000"/>
            </a:spcAft>
            <a:buChar char="•"/>
          </a:pPr>
          <a:r>
            <a:rPr lang="zh-CN" altLang="en-US" sz="800" kern="1200"/>
            <a:t>应用于</a:t>
          </a:r>
          <a:r>
            <a:rPr lang="en-US" altLang="zh-CN" sz="800" kern="1200"/>
            <a:t>HRM</a:t>
          </a:r>
          <a:r>
            <a:rPr lang="zh-CN" altLang="en-US" sz="800" kern="1200"/>
            <a:t>实践</a:t>
          </a:r>
        </a:p>
      </dsp:txBody>
      <dsp:txXfrm>
        <a:off x="1245570" y="2654235"/>
        <a:ext cx="2074152" cy="812838"/>
      </dsp:txXfrm>
    </dsp:sp>
    <dsp:sp modelId="{70874559-7A1E-442B-8BB8-FC30D6A397A0}">
      <dsp:nvSpPr>
        <dsp:cNvPr id="0" name=""/>
        <dsp:cNvSpPr/>
      </dsp:nvSpPr>
      <dsp:spPr bwMode="white">
        <a:xfrm>
          <a:off x="1201510" y="1258067"/>
          <a:ext cx="2162098" cy="900784"/>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marL="0" lvl="0" indent="0" algn="l" defTabSz="466725">
            <a:lnSpc>
              <a:spcPct val="90000"/>
            </a:lnSpc>
            <a:spcBef>
              <a:spcPct val="0"/>
            </a:spcBef>
            <a:spcAft>
              <a:spcPct val="35000"/>
            </a:spcAft>
            <a:buNone/>
          </a:pPr>
          <a:r>
            <a:rPr lang="zh-CN" altLang="en-US" sz="1050" b="1" kern="1200"/>
            <a:t>反馈评估阶段</a:t>
          </a:r>
        </a:p>
        <a:p>
          <a:pPr marL="57150" lvl="1" indent="-57150" algn="l" defTabSz="355600">
            <a:lnSpc>
              <a:spcPct val="90000"/>
            </a:lnSpc>
            <a:spcBef>
              <a:spcPct val="0"/>
            </a:spcBef>
            <a:spcAft>
              <a:spcPct val="15000"/>
            </a:spcAft>
            <a:buChar char="•"/>
          </a:pPr>
          <a:r>
            <a:rPr lang="zh-CN" altLang="en-US" sz="800" kern="1200"/>
            <a:t>回顾和反思操作过程</a:t>
          </a:r>
        </a:p>
        <a:p>
          <a:pPr marL="57150" lvl="1" indent="-57150" algn="l" defTabSz="355600">
            <a:lnSpc>
              <a:spcPct val="90000"/>
            </a:lnSpc>
            <a:spcBef>
              <a:spcPct val="0"/>
            </a:spcBef>
            <a:spcAft>
              <a:spcPct val="15000"/>
            </a:spcAft>
            <a:buChar char="•"/>
          </a:pPr>
          <a:r>
            <a:rPr lang="zh-CN" altLang="en-US" sz="800" kern="1200"/>
            <a:t>持续监控和更新结果</a:t>
          </a:r>
        </a:p>
      </dsp:txBody>
      <dsp:txXfrm>
        <a:off x="1245483" y="1302040"/>
        <a:ext cx="2074152" cy="8128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A71A0-D353-41DB-BDC5-1835B8ADECA2}">
      <dsp:nvSpPr>
        <dsp:cNvPr id="0" name=""/>
        <dsp:cNvSpPr/>
      </dsp:nvSpPr>
      <dsp:spPr>
        <a:xfrm>
          <a:off x="5942371" y="1711724"/>
          <a:ext cx="1508885" cy="248022"/>
        </a:xfrm>
        <a:custGeom>
          <a:avLst/>
          <a:gdLst/>
          <a:ahLst/>
          <a:cxnLst/>
          <a:rect l="0" t="0" r="0" b="0"/>
          <a:pathLst>
            <a:path>
              <a:moveTo>
                <a:pt x="0" y="0"/>
              </a:moveTo>
              <a:lnTo>
                <a:pt x="0" y="169020"/>
              </a:lnTo>
              <a:lnTo>
                <a:pt x="1508885" y="169020"/>
              </a:lnTo>
              <a:lnTo>
                <a:pt x="1508885"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A4F87D-E5E1-4357-ADD2-742F787EE1F1}">
      <dsp:nvSpPr>
        <dsp:cNvPr id="0" name=""/>
        <dsp:cNvSpPr/>
      </dsp:nvSpPr>
      <dsp:spPr>
        <a:xfrm>
          <a:off x="5942371" y="1711724"/>
          <a:ext cx="905331" cy="248022"/>
        </a:xfrm>
        <a:custGeom>
          <a:avLst/>
          <a:gdLst/>
          <a:ahLst/>
          <a:cxnLst/>
          <a:rect l="0" t="0" r="0" b="0"/>
          <a:pathLst>
            <a:path>
              <a:moveTo>
                <a:pt x="0" y="0"/>
              </a:moveTo>
              <a:lnTo>
                <a:pt x="0" y="169020"/>
              </a:lnTo>
              <a:lnTo>
                <a:pt x="905331" y="169020"/>
              </a:lnTo>
              <a:lnTo>
                <a:pt x="905331"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A9DD7CC-F3B8-45A4-B370-458771CC571A}">
      <dsp:nvSpPr>
        <dsp:cNvPr id="0" name=""/>
        <dsp:cNvSpPr/>
      </dsp:nvSpPr>
      <dsp:spPr>
        <a:xfrm>
          <a:off x="5942371" y="1711724"/>
          <a:ext cx="301777" cy="248022"/>
        </a:xfrm>
        <a:custGeom>
          <a:avLst/>
          <a:gdLst/>
          <a:ahLst/>
          <a:cxnLst/>
          <a:rect l="0" t="0" r="0" b="0"/>
          <a:pathLst>
            <a:path>
              <a:moveTo>
                <a:pt x="0" y="0"/>
              </a:moveTo>
              <a:lnTo>
                <a:pt x="0" y="169020"/>
              </a:lnTo>
              <a:lnTo>
                <a:pt x="301777" y="169020"/>
              </a:lnTo>
              <a:lnTo>
                <a:pt x="301777"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1C6F36-B9B8-456F-A527-DAD41CC8C4D1}">
      <dsp:nvSpPr>
        <dsp:cNvPr id="0" name=""/>
        <dsp:cNvSpPr/>
      </dsp:nvSpPr>
      <dsp:spPr>
        <a:xfrm>
          <a:off x="5640594" y="1711724"/>
          <a:ext cx="301777" cy="248022"/>
        </a:xfrm>
        <a:custGeom>
          <a:avLst/>
          <a:gdLst/>
          <a:ahLst/>
          <a:cxnLst/>
          <a:rect l="0" t="0" r="0" b="0"/>
          <a:pathLst>
            <a:path>
              <a:moveTo>
                <a:pt x="301777" y="0"/>
              </a:moveTo>
              <a:lnTo>
                <a:pt x="301777"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C37D31-0AF2-45C3-A96D-6709F0ED7DA3}">
      <dsp:nvSpPr>
        <dsp:cNvPr id="0" name=""/>
        <dsp:cNvSpPr/>
      </dsp:nvSpPr>
      <dsp:spPr>
        <a:xfrm>
          <a:off x="5037040" y="1711724"/>
          <a:ext cx="905331" cy="248022"/>
        </a:xfrm>
        <a:custGeom>
          <a:avLst/>
          <a:gdLst/>
          <a:ahLst/>
          <a:cxnLst/>
          <a:rect l="0" t="0" r="0" b="0"/>
          <a:pathLst>
            <a:path>
              <a:moveTo>
                <a:pt x="905331" y="0"/>
              </a:moveTo>
              <a:lnTo>
                <a:pt x="905331"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797A47-199B-4DD6-AC61-E4FD1C09EA21}">
      <dsp:nvSpPr>
        <dsp:cNvPr id="0" name=""/>
        <dsp:cNvSpPr/>
      </dsp:nvSpPr>
      <dsp:spPr>
        <a:xfrm>
          <a:off x="4433486" y="1711724"/>
          <a:ext cx="1508885" cy="248022"/>
        </a:xfrm>
        <a:custGeom>
          <a:avLst/>
          <a:gdLst/>
          <a:ahLst/>
          <a:cxnLst/>
          <a:rect l="0" t="0" r="0" b="0"/>
          <a:pathLst>
            <a:path>
              <a:moveTo>
                <a:pt x="1508885" y="0"/>
              </a:moveTo>
              <a:lnTo>
                <a:pt x="1508885"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80BEE2-395D-459C-9CF0-A9809A8DC3CA}">
      <dsp:nvSpPr>
        <dsp:cNvPr id="0" name=""/>
        <dsp:cNvSpPr/>
      </dsp:nvSpPr>
      <dsp:spPr>
        <a:xfrm>
          <a:off x="3980820" y="1059700"/>
          <a:ext cx="1961550" cy="248022"/>
        </a:xfrm>
        <a:custGeom>
          <a:avLst/>
          <a:gdLst/>
          <a:ahLst/>
          <a:cxnLst/>
          <a:rect l="0" t="0" r="0" b="0"/>
          <a:pathLst>
            <a:path>
              <a:moveTo>
                <a:pt x="0" y="0"/>
              </a:moveTo>
              <a:lnTo>
                <a:pt x="0" y="169020"/>
              </a:lnTo>
              <a:lnTo>
                <a:pt x="1961550" y="169020"/>
              </a:lnTo>
              <a:lnTo>
                <a:pt x="1961550" y="248022"/>
              </a:lnTo>
            </a:path>
          </a:pathLst>
        </a:custGeom>
        <a:no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F5A12F-5007-4621-8DAF-C9E69F14DE74}">
      <dsp:nvSpPr>
        <dsp:cNvPr id="0" name=""/>
        <dsp:cNvSpPr/>
      </dsp:nvSpPr>
      <dsp:spPr>
        <a:xfrm>
          <a:off x="2019270" y="1711724"/>
          <a:ext cx="1810662" cy="248022"/>
        </a:xfrm>
        <a:custGeom>
          <a:avLst/>
          <a:gdLst/>
          <a:ahLst/>
          <a:cxnLst/>
          <a:rect l="0" t="0" r="0" b="0"/>
          <a:pathLst>
            <a:path>
              <a:moveTo>
                <a:pt x="0" y="0"/>
              </a:moveTo>
              <a:lnTo>
                <a:pt x="0" y="169020"/>
              </a:lnTo>
              <a:lnTo>
                <a:pt x="1810662" y="169020"/>
              </a:lnTo>
              <a:lnTo>
                <a:pt x="1810662"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CE6574-6BD0-4AAC-BCB9-0D896735057A}">
      <dsp:nvSpPr>
        <dsp:cNvPr id="0" name=""/>
        <dsp:cNvSpPr/>
      </dsp:nvSpPr>
      <dsp:spPr>
        <a:xfrm>
          <a:off x="2019270" y="1711724"/>
          <a:ext cx="1207108" cy="248022"/>
        </a:xfrm>
        <a:custGeom>
          <a:avLst/>
          <a:gdLst/>
          <a:ahLst/>
          <a:cxnLst/>
          <a:rect l="0" t="0" r="0" b="0"/>
          <a:pathLst>
            <a:path>
              <a:moveTo>
                <a:pt x="0" y="0"/>
              </a:moveTo>
              <a:lnTo>
                <a:pt x="0" y="169020"/>
              </a:lnTo>
              <a:lnTo>
                <a:pt x="1207108" y="169020"/>
              </a:lnTo>
              <a:lnTo>
                <a:pt x="1207108"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5B0667-9167-423B-9E8E-E7BB0D018A5F}">
      <dsp:nvSpPr>
        <dsp:cNvPr id="0" name=""/>
        <dsp:cNvSpPr/>
      </dsp:nvSpPr>
      <dsp:spPr>
        <a:xfrm>
          <a:off x="2019270" y="1711724"/>
          <a:ext cx="603554" cy="248022"/>
        </a:xfrm>
        <a:custGeom>
          <a:avLst/>
          <a:gdLst/>
          <a:ahLst/>
          <a:cxnLst/>
          <a:rect l="0" t="0" r="0" b="0"/>
          <a:pathLst>
            <a:path>
              <a:moveTo>
                <a:pt x="0" y="0"/>
              </a:moveTo>
              <a:lnTo>
                <a:pt x="0" y="169020"/>
              </a:lnTo>
              <a:lnTo>
                <a:pt x="603554" y="169020"/>
              </a:lnTo>
              <a:lnTo>
                <a:pt x="603554"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06ABDB-EF92-413C-8034-3D1AFE6E869D}">
      <dsp:nvSpPr>
        <dsp:cNvPr id="0" name=""/>
        <dsp:cNvSpPr/>
      </dsp:nvSpPr>
      <dsp:spPr>
        <a:xfrm>
          <a:off x="1973550" y="1711724"/>
          <a:ext cx="91440" cy="248022"/>
        </a:xfrm>
        <a:custGeom>
          <a:avLst/>
          <a:gdLst/>
          <a:ahLst/>
          <a:cxnLst/>
          <a:rect l="0" t="0" r="0" b="0"/>
          <a:pathLst>
            <a:path>
              <a:moveTo>
                <a:pt x="45720" y="0"/>
              </a:moveTo>
              <a:lnTo>
                <a:pt x="4572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D9998E-671F-472B-9F88-3F2646C7E32D}">
      <dsp:nvSpPr>
        <dsp:cNvPr id="0" name=""/>
        <dsp:cNvSpPr/>
      </dsp:nvSpPr>
      <dsp:spPr>
        <a:xfrm>
          <a:off x="1415716" y="1711724"/>
          <a:ext cx="603554" cy="248022"/>
        </a:xfrm>
        <a:custGeom>
          <a:avLst/>
          <a:gdLst/>
          <a:ahLst/>
          <a:cxnLst/>
          <a:rect l="0" t="0" r="0" b="0"/>
          <a:pathLst>
            <a:path>
              <a:moveTo>
                <a:pt x="603554" y="0"/>
              </a:moveTo>
              <a:lnTo>
                <a:pt x="603554"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39778FA-1D8C-4033-9E99-73BFC470ED6C}">
      <dsp:nvSpPr>
        <dsp:cNvPr id="0" name=""/>
        <dsp:cNvSpPr/>
      </dsp:nvSpPr>
      <dsp:spPr>
        <a:xfrm>
          <a:off x="812162" y="1711724"/>
          <a:ext cx="1207108" cy="248022"/>
        </a:xfrm>
        <a:custGeom>
          <a:avLst/>
          <a:gdLst/>
          <a:ahLst/>
          <a:cxnLst/>
          <a:rect l="0" t="0" r="0" b="0"/>
          <a:pathLst>
            <a:path>
              <a:moveTo>
                <a:pt x="1207108" y="0"/>
              </a:moveTo>
              <a:lnTo>
                <a:pt x="1207108"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93210D-A338-4E0F-8F68-B20305B4F003}">
      <dsp:nvSpPr>
        <dsp:cNvPr id="0" name=""/>
        <dsp:cNvSpPr/>
      </dsp:nvSpPr>
      <dsp:spPr>
        <a:xfrm>
          <a:off x="208608" y="1711724"/>
          <a:ext cx="1810662" cy="248022"/>
        </a:xfrm>
        <a:custGeom>
          <a:avLst/>
          <a:gdLst/>
          <a:ahLst/>
          <a:cxnLst/>
          <a:rect l="0" t="0" r="0" b="0"/>
          <a:pathLst>
            <a:path>
              <a:moveTo>
                <a:pt x="1810662" y="0"/>
              </a:moveTo>
              <a:lnTo>
                <a:pt x="1810662" y="169020"/>
              </a:lnTo>
              <a:lnTo>
                <a:pt x="0" y="169020"/>
              </a:lnTo>
              <a:lnTo>
                <a:pt x="0" y="248022"/>
              </a:lnTo>
            </a:path>
          </a:pathLst>
        </a:custGeom>
        <a:no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3C2905-F589-453F-B1A2-5930F50EB330}">
      <dsp:nvSpPr>
        <dsp:cNvPr id="0" name=""/>
        <dsp:cNvSpPr/>
      </dsp:nvSpPr>
      <dsp:spPr>
        <a:xfrm>
          <a:off x="2019270" y="1059700"/>
          <a:ext cx="1961550" cy="248022"/>
        </a:xfrm>
        <a:custGeom>
          <a:avLst/>
          <a:gdLst/>
          <a:ahLst/>
          <a:cxnLst/>
          <a:rect l="0" t="0" r="0" b="0"/>
          <a:pathLst>
            <a:path>
              <a:moveTo>
                <a:pt x="1961550" y="0"/>
              </a:moveTo>
              <a:lnTo>
                <a:pt x="1961550" y="169020"/>
              </a:lnTo>
              <a:lnTo>
                <a:pt x="0" y="169020"/>
              </a:lnTo>
              <a:lnTo>
                <a:pt x="0" y="248022"/>
              </a:lnTo>
            </a:path>
          </a:pathLst>
        </a:custGeom>
        <a:no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89F2EF-1614-4E71-A267-E004BD28CE04}">
      <dsp:nvSpPr>
        <dsp:cNvPr id="0" name=""/>
        <dsp:cNvSpPr/>
      </dsp:nvSpPr>
      <dsp:spPr>
        <a:xfrm>
          <a:off x="3383758" y="655698"/>
          <a:ext cx="1194124" cy="404001"/>
        </a:xfrm>
        <a:prstGeom prst="roundRect">
          <a:avLst>
            <a:gd name="adj" fmla="val 10000"/>
          </a:avLst>
        </a:prstGeom>
        <a:solidFill>
          <a:schemeClr val="accent3">
            <a:alpha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E40D35-C4F0-40DB-975C-C16FFAB583D6}">
      <dsp:nvSpPr>
        <dsp:cNvPr id="0" name=""/>
        <dsp:cNvSpPr/>
      </dsp:nvSpPr>
      <dsp:spPr bwMode="white">
        <a:xfrm>
          <a:off x="3478513" y="745716"/>
          <a:ext cx="1194124" cy="404001"/>
        </a:xfrm>
        <a:prstGeom prst="roundRect">
          <a:avLst>
            <a:gd name="adj" fmla="val 10000"/>
          </a:avLst>
        </a:prstGeom>
        <a:solidFill>
          <a:schemeClr val="lt1">
            <a:alpha val="90000"/>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岗位说明书</a:t>
          </a:r>
        </a:p>
      </dsp:txBody>
      <dsp:txXfrm>
        <a:off x="3490346" y="757549"/>
        <a:ext cx="1170458" cy="380335"/>
      </dsp:txXfrm>
    </dsp:sp>
    <dsp:sp modelId="{61538704-73AD-466A-A2F8-53F8D79C69ED}">
      <dsp:nvSpPr>
        <dsp:cNvPr id="0" name=""/>
        <dsp:cNvSpPr/>
      </dsp:nvSpPr>
      <dsp:spPr>
        <a:xfrm>
          <a:off x="1422207" y="1307723"/>
          <a:ext cx="1194124" cy="404001"/>
        </a:xfrm>
        <a:prstGeom prst="roundRect">
          <a:avLst>
            <a:gd name="adj" fmla="val 10000"/>
          </a:avLst>
        </a:prstGeom>
        <a:solidFill>
          <a:schemeClr val="accent3">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091972-CCFA-40C9-B29B-97515B18713C}">
      <dsp:nvSpPr>
        <dsp:cNvPr id="0" name=""/>
        <dsp:cNvSpPr/>
      </dsp:nvSpPr>
      <dsp:spPr bwMode="white">
        <a:xfrm>
          <a:off x="1516963" y="1397740"/>
          <a:ext cx="1194124" cy="40400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工作描述</a:t>
          </a:r>
        </a:p>
      </dsp:txBody>
      <dsp:txXfrm>
        <a:off x="1528796" y="1409573"/>
        <a:ext cx="1170458" cy="380335"/>
      </dsp:txXfrm>
    </dsp:sp>
    <dsp:sp modelId="{BA919A8F-34C6-4CEE-8BF9-F3594A323F07}">
      <dsp:nvSpPr>
        <dsp:cNvPr id="0" name=""/>
        <dsp:cNvSpPr/>
      </dsp:nvSpPr>
      <dsp:spPr>
        <a:xfrm>
          <a:off x="1586"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7D19E4-37EC-44F7-9BCF-B176FFA4B32D}">
      <dsp:nvSpPr>
        <dsp:cNvPr id="0" name=""/>
        <dsp:cNvSpPr/>
      </dsp:nvSpPr>
      <dsp:spPr bwMode="white">
        <a:xfrm>
          <a:off x="96342"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工作标识</a:t>
          </a:r>
        </a:p>
      </dsp:txBody>
      <dsp:txXfrm>
        <a:off x="108469" y="2061892"/>
        <a:ext cx="389788" cy="1590187"/>
      </dsp:txXfrm>
    </dsp:sp>
    <dsp:sp modelId="{2A32FB98-903A-4B2D-817E-EA5D22F078C7}">
      <dsp:nvSpPr>
        <dsp:cNvPr id="0" name=""/>
        <dsp:cNvSpPr/>
      </dsp:nvSpPr>
      <dsp:spPr>
        <a:xfrm>
          <a:off x="605140"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25F93D-38C0-4E19-9D13-07713366736F}">
      <dsp:nvSpPr>
        <dsp:cNvPr id="0" name=""/>
        <dsp:cNvSpPr/>
      </dsp:nvSpPr>
      <dsp:spPr bwMode="white">
        <a:xfrm>
          <a:off x="699896"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工作概述</a:t>
          </a:r>
        </a:p>
      </dsp:txBody>
      <dsp:txXfrm>
        <a:off x="712023" y="2061892"/>
        <a:ext cx="389788" cy="1590187"/>
      </dsp:txXfrm>
    </dsp:sp>
    <dsp:sp modelId="{E7A431AF-1808-4D7F-AFE8-A03E0DBEF2E6}">
      <dsp:nvSpPr>
        <dsp:cNvPr id="0" name=""/>
        <dsp:cNvSpPr/>
      </dsp:nvSpPr>
      <dsp:spPr>
        <a:xfrm>
          <a:off x="1208694"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769103-FB5E-42A5-9C3B-DBCA64776EFE}">
      <dsp:nvSpPr>
        <dsp:cNvPr id="0" name=""/>
        <dsp:cNvSpPr/>
      </dsp:nvSpPr>
      <dsp:spPr bwMode="white">
        <a:xfrm>
          <a:off x="1303450"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工作职责</a:t>
          </a:r>
        </a:p>
      </dsp:txBody>
      <dsp:txXfrm>
        <a:off x="1315577" y="2061892"/>
        <a:ext cx="389788" cy="1590187"/>
      </dsp:txXfrm>
    </dsp:sp>
    <dsp:sp modelId="{7AAA75B2-D3C8-4443-B250-ACD6998DD0BA}">
      <dsp:nvSpPr>
        <dsp:cNvPr id="0" name=""/>
        <dsp:cNvSpPr/>
      </dsp:nvSpPr>
      <dsp:spPr>
        <a:xfrm>
          <a:off x="1812248"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75DFC7-C739-4126-A158-BED874DCA148}">
      <dsp:nvSpPr>
        <dsp:cNvPr id="0" name=""/>
        <dsp:cNvSpPr/>
      </dsp:nvSpPr>
      <dsp:spPr bwMode="white">
        <a:xfrm>
          <a:off x="1907004"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工作条件</a:t>
          </a:r>
        </a:p>
      </dsp:txBody>
      <dsp:txXfrm>
        <a:off x="1919131" y="2061892"/>
        <a:ext cx="389788" cy="1590187"/>
      </dsp:txXfrm>
    </dsp:sp>
    <dsp:sp modelId="{53960ECB-BF3F-4E5C-943F-A071F2BE09A8}">
      <dsp:nvSpPr>
        <dsp:cNvPr id="0" name=""/>
        <dsp:cNvSpPr/>
      </dsp:nvSpPr>
      <dsp:spPr>
        <a:xfrm>
          <a:off x="2415802"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412C46-40B2-4303-BE32-45C1F53B4D1C}">
      <dsp:nvSpPr>
        <dsp:cNvPr id="0" name=""/>
        <dsp:cNvSpPr/>
      </dsp:nvSpPr>
      <dsp:spPr bwMode="white">
        <a:xfrm>
          <a:off x="2510558"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工作关系</a:t>
          </a:r>
        </a:p>
      </dsp:txBody>
      <dsp:txXfrm>
        <a:off x="2522685" y="2061892"/>
        <a:ext cx="389788" cy="1590187"/>
      </dsp:txXfrm>
    </dsp:sp>
    <dsp:sp modelId="{F131EB38-5015-45EF-A648-A5E7A41DFB97}">
      <dsp:nvSpPr>
        <dsp:cNvPr id="0" name=""/>
        <dsp:cNvSpPr/>
      </dsp:nvSpPr>
      <dsp:spPr>
        <a:xfrm>
          <a:off x="3019356"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4CDB1F-7DE1-4EAE-8B8D-B5DEE7498189}">
      <dsp:nvSpPr>
        <dsp:cNvPr id="0" name=""/>
        <dsp:cNvSpPr/>
      </dsp:nvSpPr>
      <dsp:spPr bwMode="white">
        <a:xfrm>
          <a:off x="3114112"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工作标准</a:t>
          </a:r>
        </a:p>
      </dsp:txBody>
      <dsp:txXfrm>
        <a:off x="3126239" y="2061892"/>
        <a:ext cx="389788" cy="1590187"/>
      </dsp:txXfrm>
    </dsp:sp>
    <dsp:sp modelId="{B3870D08-542A-4538-930D-1FA51E66D4F2}">
      <dsp:nvSpPr>
        <dsp:cNvPr id="0" name=""/>
        <dsp:cNvSpPr/>
      </dsp:nvSpPr>
      <dsp:spPr>
        <a:xfrm>
          <a:off x="3622910"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5B2B8E-536B-428C-BBC8-FD942FCF9EC9}">
      <dsp:nvSpPr>
        <dsp:cNvPr id="0" name=""/>
        <dsp:cNvSpPr/>
      </dsp:nvSpPr>
      <dsp:spPr bwMode="white">
        <a:xfrm>
          <a:off x="3717666"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其他</a:t>
          </a:r>
        </a:p>
      </dsp:txBody>
      <dsp:txXfrm>
        <a:off x="3729793" y="2061892"/>
        <a:ext cx="389788" cy="1590187"/>
      </dsp:txXfrm>
    </dsp:sp>
    <dsp:sp modelId="{569AD64F-2ACE-420C-9F3A-3FD4916F3F72}">
      <dsp:nvSpPr>
        <dsp:cNvPr id="0" name=""/>
        <dsp:cNvSpPr/>
      </dsp:nvSpPr>
      <dsp:spPr>
        <a:xfrm>
          <a:off x="5345308" y="1307723"/>
          <a:ext cx="1194124" cy="404001"/>
        </a:xfrm>
        <a:prstGeom prst="roundRect">
          <a:avLst>
            <a:gd name="adj" fmla="val 10000"/>
          </a:avLst>
        </a:prstGeom>
        <a:solidFill>
          <a:schemeClr val="accent3">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30C31B-2253-46C0-9C65-16E9CF404B25}">
      <dsp:nvSpPr>
        <dsp:cNvPr id="0" name=""/>
        <dsp:cNvSpPr/>
      </dsp:nvSpPr>
      <dsp:spPr bwMode="white">
        <a:xfrm>
          <a:off x="5440064" y="1397740"/>
          <a:ext cx="1194124" cy="40400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任职资格</a:t>
          </a:r>
        </a:p>
      </dsp:txBody>
      <dsp:txXfrm>
        <a:off x="5451897" y="1409573"/>
        <a:ext cx="1170458" cy="380335"/>
      </dsp:txXfrm>
    </dsp:sp>
    <dsp:sp modelId="{7AAF5689-95A5-4C44-8E9D-A0E8A9DD694C}">
      <dsp:nvSpPr>
        <dsp:cNvPr id="0" name=""/>
        <dsp:cNvSpPr/>
      </dsp:nvSpPr>
      <dsp:spPr>
        <a:xfrm>
          <a:off x="4226464"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A4D269-5AF1-43C1-9B28-63CD1AB32BFF}">
      <dsp:nvSpPr>
        <dsp:cNvPr id="0" name=""/>
        <dsp:cNvSpPr/>
      </dsp:nvSpPr>
      <dsp:spPr bwMode="white">
        <a:xfrm>
          <a:off x="4321220"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基本要求</a:t>
          </a:r>
        </a:p>
      </dsp:txBody>
      <dsp:txXfrm>
        <a:off x="4333347" y="2061892"/>
        <a:ext cx="389788" cy="1590187"/>
      </dsp:txXfrm>
    </dsp:sp>
    <dsp:sp modelId="{9EDA3BD3-EA9E-4996-835D-96C683354A36}">
      <dsp:nvSpPr>
        <dsp:cNvPr id="0" name=""/>
        <dsp:cNvSpPr/>
      </dsp:nvSpPr>
      <dsp:spPr>
        <a:xfrm>
          <a:off x="4830018"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2294B6-837A-4784-B541-4AA99743F5FB}">
      <dsp:nvSpPr>
        <dsp:cNvPr id="0" name=""/>
        <dsp:cNvSpPr/>
      </dsp:nvSpPr>
      <dsp:spPr bwMode="white">
        <a:xfrm>
          <a:off x="4924774"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工作经验</a:t>
          </a:r>
        </a:p>
      </dsp:txBody>
      <dsp:txXfrm>
        <a:off x="4936901" y="2061892"/>
        <a:ext cx="389788" cy="1590187"/>
      </dsp:txXfrm>
    </dsp:sp>
    <dsp:sp modelId="{EEC810CB-56B9-4F7D-9900-5271E0EADD9E}">
      <dsp:nvSpPr>
        <dsp:cNvPr id="0" name=""/>
        <dsp:cNvSpPr/>
      </dsp:nvSpPr>
      <dsp:spPr>
        <a:xfrm>
          <a:off x="5433572"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63371D-47F1-42EA-A3DD-07E174BD4EE7}">
      <dsp:nvSpPr>
        <dsp:cNvPr id="0" name=""/>
        <dsp:cNvSpPr/>
      </dsp:nvSpPr>
      <dsp:spPr bwMode="white">
        <a:xfrm>
          <a:off x="5528328"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工作技能</a:t>
          </a:r>
        </a:p>
      </dsp:txBody>
      <dsp:txXfrm>
        <a:off x="5540455" y="2061892"/>
        <a:ext cx="389788" cy="1590187"/>
      </dsp:txXfrm>
    </dsp:sp>
    <dsp:sp modelId="{67A26DF9-6785-46BB-A64E-3F9F63EC0BEE}">
      <dsp:nvSpPr>
        <dsp:cNvPr id="0" name=""/>
        <dsp:cNvSpPr/>
      </dsp:nvSpPr>
      <dsp:spPr>
        <a:xfrm>
          <a:off x="6037126"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571B06-3B6B-4950-8598-3D915E63BB18}">
      <dsp:nvSpPr>
        <dsp:cNvPr id="0" name=""/>
        <dsp:cNvSpPr/>
      </dsp:nvSpPr>
      <dsp:spPr bwMode="white">
        <a:xfrm>
          <a:off x="6131882"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培训经历</a:t>
          </a:r>
        </a:p>
      </dsp:txBody>
      <dsp:txXfrm>
        <a:off x="6144009" y="2061892"/>
        <a:ext cx="389788" cy="1590187"/>
      </dsp:txXfrm>
    </dsp:sp>
    <dsp:sp modelId="{F4AD3A6F-598C-4408-8009-802C8BB7F59C}">
      <dsp:nvSpPr>
        <dsp:cNvPr id="0" name=""/>
        <dsp:cNvSpPr/>
      </dsp:nvSpPr>
      <dsp:spPr>
        <a:xfrm>
          <a:off x="6640680"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5869FF-B26B-4AF9-B5E5-5B20A54B26BE}">
      <dsp:nvSpPr>
        <dsp:cNvPr id="0" name=""/>
        <dsp:cNvSpPr/>
      </dsp:nvSpPr>
      <dsp:spPr bwMode="white">
        <a:xfrm>
          <a:off x="6735436"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综合素质</a:t>
          </a:r>
        </a:p>
      </dsp:txBody>
      <dsp:txXfrm>
        <a:off x="6747563" y="2061892"/>
        <a:ext cx="389788" cy="1590187"/>
      </dsp:txXfrm>
    </dsp:sp>
    <dsp:sp modelId="{C8693991-374E-4B8E-A94D-AAFFC3D3892A}">
      <dsp:nvSpPr>
        <dsp:cNvPr id="0" name=""/>
        <dsp:cNvSpPr/>
      </dsp:nvSpPr>
      <dsp:spPr>
        <a:xfrm>
          <a:off x="7244234" y="1959747"/>
          <a:ext cx="414042" cy="1614441"/>
        </a:xfrm>
        <a:prstGeom prst="roundRect">
          <a:avLst>
            <a:gd name="adj" fmla="val 10000"/>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2F75DA-9BCF-46AF-81E3-E13CEEC07FAE}">
      <dsp:nvSpPr>
        <dsp:cNvPr id="0" name=""/>
        <dsp:cNvSpPr/>
      </dsp:nvSpPr>
      <dsp:spPr bwMode="white">
        <a:xfrm>
          <a:off x="7338990" y="2049765"/>
          <a:ext cx="414042" cy="1614441"/>
        </a:xfrm>
        <a:prstGeom prst="roundRect">
          <a:avLst>
            <a:gd name="adj" fmla="val 10000"/>
          </a:avLst>
        </a:prstGeom>
        <a:solidFill>
          <a:schemeClr val="lt1">
            <a:alpha val="90000"/>
            <a:hueOff val="0"/>
            <a:satOff val="0"/>
            <a:lumOff val="0"/>
            <a:alphaOff val="0"/>
          </a:schemeClr>
        </a:solidFill>
        <a:ln w="12700" cap="flat" cmpd="sng" algn="ctr">
          <a:solidFill>
            <a:schemeClr val="accent3">
              <a:tint val="7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zh-CN" altLang="en-US" sz="1050" kern="1200">
              <a:latin typeface="+mn-ea"/>
              <a:ea typeface="+mn-ea"/>
            </a:rPr>
            <a:t>特殊要求</a:t>
          </a:r>
        </a:p>
      </dsp:txBody>
      <dsp:txXfrm>
        <a:off x="7351117" y="2061892"/>
        <a:ext cx="389788" cy="1590187"/>
      </dsp:txXfrm>
    </dsp:sp>
  </dsp:spTree>
</dsp:drawing>
</file>

<file path=ppt/diagrams/layout1.xml><?xml version="1.0" encoding="utf-8"?>
<dgm:layoutDef xmlns:dgm="http://schemas.openxmlformats.org/drawingml/2006/diagram" xmlns:a="http://schemas.openxmlformats.org/drawingml/2006/main" uniqueId="urn:microsoft.com/office/officeart/2005/8/layout/cycle3#1">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dstNode" val="node1"/>
                <dgm:param type="connRout" val="longCurve"/>
                <dgm:param type="begPts" val="midR"/>
                <dgm:param type="endPts" val="midL"/>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dstNode" val="node1"/>
                <dgm:param type="connRout" val="longCurve"/>
                <dgm:param type="begPts" val="midL"/>
                <dgm:param type="endPts" val="midR"/>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dstNode" val="nodeFirstNode"/>
                      <dgm:param type="connRout" val="longCurve"/>
                      <dgm:param type="begPts" val="midR"/>
                      <dgm:param type="endPts" val="midL"/>
                    </dgm:alg>
                  </dgm:if>
                  <dgm:else name="Name15">
                    <dgm:alg type="conn">
                      <dgm:param type="dstNode" val="nodeFirstNode"/>
                      <dgm:param type="connRout" val="longCurve"/>
                      <dgm:param type="begPts" val="midL"/>
                      <dgm:param type="endPts" val="midR"/>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3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6.xml"/><Relationship Id="rId1" Type="http://schemas.openxmlformats.org/officeDocument/2006/relationships/tags" Target="../tags/tag3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693420" y="2511425"/>
            <a:ext cx="11369675"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第三章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工作分析与岗位说明</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图示 40"/>
          <p:cNvGraphicFramePr/>
          <p:nvPr/>
        </p:nvGraphicFramePr>
        <p:xfrm>
          <a:off x="2552700" y="1116330"/>
          <a:ext cx="7900670" cy="47574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1" name="文本框 100"/>
          <p:cNvSpPr txBox="1"/>
          <p:nvPr/>
        </p:nvSpPr>
        <p:spPr>
          <a:xfrm>
            <a:off x="4042410" y="6135370"/>
            <a:ext cx="5080000" cy="337185"/>
          </a:xfrm>
          <a:prstGeom prst="rect">
            <a:avLst/>
          </a:prstGeom>
          <a:noFill/>
          <a:ln w="9525">
            <a:noFill/>
          </a:ln>
        </p:spPr>
        <p:txBody>
          <a:bodyPr>
            <a:spAutoFit/>
          </a:bodyPr>
          <a:lstStyle/>
          <a:p>
            <a:pPr marL="0" indent="0" algn="ctr"/>
            <a:r>
              <a:rPr lang="zh-CN" sz="1600" b="0">
                <a:cs typeface="黑体" charset="0"/>
              </a:rPr>
              <a:t>图</a:t>
            </a:r>
            <a:r>
              <a:rPr lang="en-US" sz="1600" b="0">
                <a:latin typeface="宋体" charset="0"/>
                <a:cs typeface="黑体" charset="0"/>
              </a:rPr>
              <a:t> 3-2 </a:t>
            </a:r>
            <a:r>
              <a:rPr lang="zh-CN" sz="1600" b="0">
                <a:cs typeface="黑体" charset="0"/>
              </a:rPr>
              <a:t>工作分析流程图</a:t>
            </a:r>
            <a:endParaRPr lang="zh-CN" altLang="en-US" sz="1600" b="0">
              <a:cs typeface="黑体" charset="0"/>
            </a:endParaRPr>
          </a:p>
        </p:txBody>
      </p:sp>
      <p:sp>
        <p:nvSpPr>
          <p:cNvPr id="2"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工作分析的程序</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7000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（一）准备阶段</a:t>
            </a:r>
          </a:p>
          <a:p>
            <a:pPr lvl="0" defTabSz="914400">
              <a:lnSpc>
                <a:spcPct val="150000"/>
              </a:lnSpc>
            </a:pPr>
            <a:r>
              <a:rPr lang="zh-CN" altLang="en-US" sz="1600" dirty="0">
                <a:solidFill>
                  <a:srgbClr val="000000"/>
                </a:solidFill>
                <a:cs typeface="+mn-ea"/>
                <a:sym typeface="+mn-lt"/>
              </a:rPr>
              <a:t>准备阶段可以确保工作分析的顺利进行，达到预期的目标。在这一阶段，主要完成以下工作：</a:t>
            </a:r>
          </a:p>
          <a:p>
            <a:pPr lvl="0" defTabSz="914400">
              <a:lnSpc>
                <a:spcPct val="150000"/>
              </a:lnSpc>
            </a:pPr>
            <a:r>
              <a:rPr lang="zh-CN" altLang="en-US" sz="1600" dirty="0">
                <a:solidFill>
                  <a:srgbClr val="000000"/>
                </a:solidFill>
                <a:cs typeface="+mn-ea"/>
                <a:sym typeface="+mn-lt"/>
              </a:rPr>
              <a:t>1.确定工作分析的目标和重难点，如制定岗位说明书、梳理岗位职责、评估工作绩效等。</a:t>
            </a:r>
          </a:p>
          <a:p>
            <a:pPr lvl="0" defTabSz="914400">
              <a:lnSpc>
                <a:spcPct val="150000"/>
              </a:lnSpc>
            </a:pPr>
            <a:r>
              <a:rPr lang="zh-CN" altLang="en-US" sz="1600" dirty="0">
                <a:solidFill>
                  <a:srgbClr val="000000"/>
                </a:solidFill>
                <a:cs typeface="+mn-ea"/>
                <a:sym typeface="+mn-lt"/>
              </a:rPr>
              <a:t>2.明确工作分析的范围和对象，即确定哪些职位将被分析。</a:t>
            </a:r>
          </a:p>
          <a:p>
            <a:pPr lvl="0" defTabSz="914400">
              <a:lnSpc>
                <a:spcPct val="150000"/>
              </a:lnSpc>
            </a:pPr>
            <a:r>
              <a:rPr lang="zh-CN" altLang="en-US" sz="1600" dirty="0">
                <a:solidFill>
                  <a:srgbClr val="000000"/>
                </a:solidFill>
                <a:cs typeface="+mn-ea"/>
                <a:sym typeface="+mn-lt"/>
              </a:rPr>
              <a:t>3.组建工作分析小组，选择具备相关经验和技能的内部管理人员或外部专家等。</a:t>
            </a:r>
          </a:p>
          <a:p>
            <a:pPr lvl="0" defTabSz="914400">
              <a:lnSpc>
                <a:spcPct val="150000"/>
              </a:lnSpc>
            </a:pPr>
            <a:r>
              <a:rPr lang="zh-CN" altLang="en-US" sz="1600" dirty="0">
                <a:solidFill>
                  <a:srgbClr val="000000"/>
                </a:solidFill>
                <a:cs typeface="+mn-ea"/>
                <a:sym typeface="+mn-lt"/>
              </a:rPr>
              <a:t>4.制定工作分析计划，制定工作分析的时间表和筹备所需的资源。</a:t>
            </a:r>
          </a:p>
          <a:p>
            <a:pPr lvl="0" defTabSz="914400">
              <a:lnSpc>
                <a:spcPct val="150000"/>
              </a:lnSpc>
            </a:pPr>
            <a:r>
              <a:rPr lang="zh-CN" altLang="en-US" sz="1600" dirty="0">
                <a:solidFill>
                  <a:srgbClr val="000000"/>
                </a:solidFill>
                <a:cs typeface="+mn-ea"/>
                <a:sym typeface="+mn-lt"/>
              </a:rPr>
              <a:t>5.获得高层管理者的支持，并向有关人员宣传、解释。</a:t>
            </a:r>
          </a:p>
          <a:p>
            <a:pPr lvl="0" defTabSz="914400">
              <a:lnSpc>
                <a:spcPct val="150000"/>
              </a:lnSpc>
            </a:pPr>
            <a:r>
              <a:rPr lang="zh-CN" altLang="en-US" sz="1600" dirty="0">
                <a:solidFill>
                  <a:srgbClr val="000000"/>
                </a:solidFill>
                <a:cs typeface="+mn-ea"/>
                <a:sym typeface="+mn-lt"/>
              </a:rPr>
              <a:t>（二）设计阶段</a:t>
            </a:r>
          </a:p>
          <a:p>
            <a:pPr lvl="0" defTabSz="914400">
              <a:lnSpc>
                <a:spcPct val="150000"/>
              </a:lnSpc>
            </a:pPr>
            <a:r>
              <a:rPr lang="zh-CN" altLang="en-US" sz="1600" dirty="0">
                <a:solidFill>
                  <a:srgbClr val="000000"/>
                </a:solidFill>
                <a:cs typeface="+mn-ea"/>
                <a:sym typeface="+mn-lt"/>
              </a:rPr>
              <a:t>设计阶段的主要工作是选择并设计合适的信息收集方法，如访谈法、问卷调查、观察法、工作日志法等。同时，也要明确和制定职位分析标准、评估标准和体系。</a:t>
            </a:r>
          </a:p>
          <a:p>
            <a:pPr lvl="0" defTabSz="914400">
              <a:lnSpc>
                <a:spcPct val="150000"/>
              </a:lnSpc>
            </a:pPr>
            <a:r>
              <a:rPr lang="zh-CN" altLang="en-US" sz="1600" dirty="0">
                <a:solidFill>
                  <a:srgbClr val="000000"/>
                </a:solidFill>
                <a:cs typeface="+mn-ea"/>
                <a:sym typeface="+mn-lt"/>
              </a:rPr>
              <a:t>（三）信息收集阶段</a:t>
            </a:r>
          </a:p>
          <a:p>
            <a:pPr lvl="0" defTabSz="914400">
              <a:lnSpc>
                <a:spcPct val="150000"/>
              </a:lnSpc>
            </a:pPr>
            <a:r>
              <a:rPr lang="zh-CN" altLang="en-US" sz="1600" dirty="0">
                <a:solidFill>
                  <a:srgbClr val="000000"/>
                </a:solidFill>
                <a:cs typeface="+mn-ea"/>
                <a:sym typeface="+mn-lt"/>
              </a:rPr>
              <a:t>该阶段通过选定的方法开始系统地收集有关工作的详细信息，包括岗位名称、工作任务、职责、工作关系、作业流程、工作环境、绩效标准等，并及时、详细、准确、客观地记录收集到的信息。</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工作分析的程序</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7000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（四）分析整合阶段</a:t>
            </a:r>
          </a:p>
          <a:p>
            <a:pPr lvl="0" defTabSz="914400">
              <a:lnSpc>
                <a:spcPct val="150000"/>
              </a:lnSpc>
            </a:pPr>
            <a:r>
              <a:rPr lang="zh-CN" altLang="en-US" sz="1600" dirty="0">
                <a:solidFill>
                  <a:srgbClr val="000000"/>
                </a:solidFill>
                <a:cs typeface="+mn-ea"/>
                <a:sym typeface="+mn-lt"/>
              </a:rPr>
              <a:t>分析整合阶段是工作分析的核心步骤，主要的工作内容为：</a:t>
            </a:r>
          </a:p>
          <a:p>
            <a:pPr lvl="0" defTabSz="914400">
              <a:lnSpc>
                <a:spcPct val="150000"/>
              </a:lnSpc>
            </a:pPr>
            <a:r>
              <a:rPr lang="zh-CN" altLang="en-US" sz="1600" dirty="0">
                <a:solidFill>
                  <a:srgbClr val="000000"/>
                </a:solidFill>
                <a:cs typeface="+mn-ea"/>
                <a:sym typeface="+mn-lt"/>
              </a:rPr>
              <a:t>1.对已收集到的资料进行核实与整理，确保信息的完整性和准确性。</a:t>
            </a:r>
          </a:p>
          <a:p>
            <a:pPr lvl="0" defTabSz="914400">
              <a:lnSpc>
                <a:spcPct val="150000"/>
              </a:lnSpc>
            </a:pPr>
            <a:r>
              <a:rPr lang="zh-CN" altLang="en-US" sz="1600" dirty="0">
                <a:solidFill>
                  <a:srgbClr val="000000"/>
                </a:solidFill>
                <a:cs typeface="+mn-ea"/>
                <a:sym typeface="+mn-lt"/>
              </a:rPr>
              <a:t>2.根据收集到的资料，对工作描述（包括工作职责、工作内容、工作关系、工作条件、工作职权等）和任职资格（包括任职资格、技能要求、工作经验、培训经历、教育背景等）进行全面深入的综合分析。</a:t>
            </a:r>
          </a:p>
          <a:p>
            <a:pPr lvl="0" defTabSz="914400">
              <a:lnSpc>
                <a:spcPct val="150000"/>
              </a:lnSpc>
            </a:pPr>
            <a:r>
              <a:rPr lang="zh-CN" altLang="en-US" sz="1600" dirty="0">
                <a:solidFill>
                  <a:srgbClr val="000000"/>
                </a:solidFill>
                <a:cs typeface="+mn-ea"/>
                <a:sym typeface="+mn-lt"/>
              </a:rPr>
              <a:t>3.综合分析结果，编写详细的岗位说明书，描述工作的各个方面。</a:t>
            </a:r>
          </a:p>
          <a:p>
            <a:pPr lvl="0" defTabSz="914400">
              <a:lnSpc>
                <a:spcPct val="150000"/>
              </a:lnSpc>
            </a:pPr>
            <a:r>
              <a:rPr lang="zh-CN" altLang="en-US" sz="1600" dirty="0">
                <a:solidFill>
                  <a:srgbClr val="000000"/>
                </a:solidFill>
                <a:cs typeface="+mn-ea"/>
                <a:sym typeface="+mn-lt"/>
              </a:rPr>
              <a:t>（五）结果应用阶段</a:t>
            </a:r>
          </a:p>
          <a:p>
            <a:pPr lvl="0" defTabSz="914400">
              <a:lnSpc>
                <a:spcPct val="150000"/>
              </a:lnSpc>
            </a:pPr>
            <a:r>
              <a:rPr lang="zh-CN" altLang="en-US" sz="1600" dirty="0">
                <a:solidFill>
                  <a:srgbClr val="000000"/>
                </a:solidFill>
                <a:cs typeface="+mn-ea"/>
                <a:sym typeface="+mn-lt"/>
              </a:rPr>
              <a:t>在运用工作分析结果之前，还需要对其进行审核和验证，确保其准确性和适用性，并邀请部门主管和部分职位任职者参与审核过程，以获得他们的反馈和认可。对于最终的结果，可应用于人力资源管理实践，如招聘、培训、绩效考核、薪酬制度制定等，并根据该结果更新和修订现有的相关工作文档。</a:t>
            </a:r>
          </a:p>
          <a:p>
            <a:pPr lvl="0" defTabSz="914400">
              <a:lnSpc>
                <a:spcPct val="150000"/>
              </a:lnSpc>
            </a:pPr>
            <a:r>
              <a:rPr lang="zh-CN" altLang="en-US" sz="1600" dirty="0">
                <a:solidFill>
                  <a:srgbClr val="000000"/>
                </a:solidFill>
                <a:cs typeface="+mn-ea"/>
                <a:sym typeface="+mn-lt"/>
              </a:rPr>
              <a:t>（六）反馈评估阶段</a:t>
            </a:r>
          </a:p>
          <a:p>
            <a:pPr lvl="0" defTabSz="914400">
              <a:lnSpc>
                <a:spcPct val="150000"/>
              </a:lnSpc>
            </a:pPr>
            <a:r>
              <a:rPr lang="zh-CN" altLang="en-US" sz="1600" dirty="0">
                <a:solidFill>
                  <a:srgbClr val="000000"/>
                </a:solidFill>
                <a:cs typeface="+mn-ea"/>
                <a:sym typeface="+mn-lt"/>
              </a:rPr>
              <a:t>在工作分析的尾声，工作分析小组成员需要对整个工作分析进程进行回顾和反思，以为下一轮的工作分析提供参考。同时，工作分析结果的运用也需要进行持续地监控和更新，以便在实际的运用中不断完善。</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工作分析的程序</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问卷法是工作分析中较为广泛使用的一种方法。将为所统计和调查的内容以设问的表述方式设计的问卷发放给被调查者，并收集和整理问卷结果的过程就是问卷法。问卷法大多用邮寄、线下发放、线上发送等多种方式发送问卷。</a:t>
            </a:r>
          </a:p>
          <a:p>
            <a:pPr lvl="0" defTabSz="914400">
              <a:lnSpc>
                <a:spcPct val="150000"/>
              </a:lnSpc>
            </a:pPr>
            <a:r>
              <a:rPr lang="zh-CN" altLang="en-US" dirty="0">
                <a:solidFill>
                  <a:srgbClr val="000000"/>
                </a:solidFill>
                <a:cs typeface="+mn-ea"/>
                <a:sym typeface="+mn-lt"/>
              </a:rPr>
              <a:t>问卷法的主要优点在于标准化、成本低、覆盖面广。问卷中的问题通常是预先设计好的，且设计要求规范化并可计量，这保证了信息的统一性和可比性，也便于统计和处理。在互联网时代，问卷法大多数通过手机短信、邮箱、微信、微博、QQ等平台以分享二维码、网络链接的方式进行发放和收集，可在短时间内以较低的成本将问卷发放给大量的被调查者。</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问卷法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556000" y="222250"/>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3-1 </a:t>
            </a:r>
            <a:r>
              <a:rPr lang="zh-CN" b="0">
                <a:cs typeface="黑体" charset="0"/>
              </a:rPr>
              <a:t>一般工作分析问卷示例</a:t>
            </a:r>
            <a:endParaRPr lang="zh-CN" altLang="en-US" b="0">
              <a:cs typeface="黑体" charset="0"/>
            </a:endParaRPr>
          </a:p>
        </p:txBody>
      </p:sp>
      <p:graphicFrame>
        <p:nvGraphicFramePr>
          <p:cNvPr id="2" name="表格 1"/>
          <p:cNvGraphicFramePr/>
          <p:nvPr/>
        </p:nvGraphicFramePr>
        <p:xfrm>
          <a:off x="3556000" y="590550"/>
          <a:ext cx="5411788" cy="6045200"/>
        </p:xfrm>
        <a:graphic>
          <a:graphicData uri="http://schemas.openxmlformats.org/drawingml/2006/table">
            <a:tbl>
              <a:tblPr/>
              <a:tblGrid>
                <a:gridCol w="1081088">
                  <a:extLst>
                    <a:ext uri="{9D8B030D-6E8A-4147-A177-3AD203B41FA5}">
                      <a16:colId xmlns:a16="http://schemas.microsoft.com/office/drawing/2014/main" val="20000"/>
                    </a:ext>
                  </a:extLst>
                </a:gridCol>
                <a:gridCol w="1082675">
                  <a:extLst>
                    <a:ext uri="{9D8B030D-6E8A-4147-A177-3AD203B41FA5}">
                      <a16:colId xmlns:a16="http://schemas.microsoft.com/office/drawing/2014/main" val="20001"/>
                    </a:ext>
                  </a:extLst>
                </a:gridCol>
                <a:gridCol w="1081087">
                  <a:extLst>
                    <a:ext uri="{9D8B030D-6E8A-4147-A177-3AD203B41FA5}">
                      <a16:colId xmlns:a16="http://schemas.microsoft.com/office/drawing/2014/main" val="20002"/>
                    </a:ext>
                  </a:extLst>
                </a:gridCol>
                <a:gridCol w="1082675">
                  <a:extLst>
                    <a:ext uri="{9D8B030D-6E8A-4147-A177-3AD203B41FA5}">
                      <a16:colId xmlns:a16="http://schemas.microsoft.com/office/drawing/2014/main" val="20003"/>
                    </a:ext>
                  </a:extLst>
                </a:gridCol>
                <a:gridCol w="1084263">
                  <a:extLst>
                    <a:ext uri="{9D8B030D-6E8A-4147-A177-3AD203B41FA5}">
                      <a16:colId xmlns:a16="http://schemas.microsoft.com/office/drawing/2014/main" val="20004"/>
                    </a:ext>
                  </a:extLst>
                </a:gridCol>
              </a:tblGrid>
              <a:tr h="1181100">
                <a:tc gridSpan="5">
                  <a:txBody>
                    <a:bodyPr/>
                    <a:lstStyle/>
                    <a:p>
                      <a:pPr indent="0">
                        <a:buNone/>
                      </a:pPr>
                      <a:r>
                        <a:rPr lang="en-US" sz="1000" b="0">
                          <a:solidFill>
                            <a:srgbClr val="000000"/>
                          </a:solidFill>
                          <a:latin typeface="宋体" charset="0"/>
                          <a:cs typeface="宋体" charset="0"/>
                        </a:rPr>
                        <a:t>尊敬的受访者：您好！本次问卷调查旨在深入了解您所从事岗位的详细工作内容、职责、环境以及所需技能等方面的信息，以帮助企业优化岗位设置，为人力资源管理决策提供有力支持。本次问卷调查所收集的信息将仅用于工作分析目的，并会严格保密处理。您的个人身份和具体回答将不会被透露给任何无关人员。请您在填写问卷时，仔细阅读每个问题，并根据您的实际工作经验和感受如实回答。衷心感谢您的支持与配合！工作分析小组/X公司人力资源2024/01/05</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w="38100" cap="flat" cmpd="sng">
                      <a:solidFill>
                        <a:srgbClr val="080000"/>
                      </a:solidFill>
                      <a:prstDash val="solid"/>
                      <a:headEnd type="none" w="med" len="med"/>
                      <a:tailEnd type="none" w="med" len="med"/>
                    </a:lnT>
                    <a:lnB cap="flat">
                      <a:noFill/>
                    </a:lnB>
                    <a:lnTlToBr>
                      <a:noFill/>
                    </a:lnTlToBr>
                    <a:lnBlToTr>
                      <a:noFill/>
                    </a:lnBlToTr>
                    <a:solidFill>
                      <a:srgbClr val="FFFFFF"/>
                    </a:solidFill>
                  </a:tcPr>
                </a:tc>
                <a:tc hMerge="1">
                  <a:txBody>
                    <a:bodyPr/>
                    <a:lstStyle/>
                    <a:p>
                      <a:endParaRPr lang="zh-CN"/>
                    </a:p>
                  </a:txBody>
                  <a:tcPr>
                    <a:lnT w="38100" cap="flat" cmpd="sng">
                      <a:solidFill>
                        <a:srgbClr val="080000"/>
                      </a:solidFill>
                      <a:prstDash val="solid"/>
                      <a:headEnd type="none" w="med" len="med"/>
                      <a:tailEnd type="none" w="med" len="med"/>
                    </a:lnT>
                    <a:lnB cap="flat">
                      <a:noFill/>
                    </a:lnB>
                  </a:tcPr>
                </a:tc>
                <a:tc hMerge="1">
                  <a:txBody>
                    <a:bodyPr/>
                    <a:lstStyle/>
                    <a:p>
                      <a:endParaRPr lang="zh-CN"/>
                    </a:p>
                  </a:txBody>
                  <a:tcPr>
                    <a:lnT w="38100" cap="flat" cmpd="sng">
                      <a:solidFill>
                        <a:srgbClr val="080000"/>
                      </a:solidFill>
                      <a:prstDash val="solid"/>
                      <a:headEnd type="none" w="med" len="med"/>
                      <a:tailEnd type="none" w="med" len="med"/>
                    </a:lnT>
                    <a:lnB cap="flat">
                      <a:noFill/>
                    </a:lnB>
                  </a:tcPr>
                </a:tc>
                <a:tc hMerge="1">
                  <a:txBody>
                    <a:bodyPr/>
                    <a:lstStyle/>
                    <a:p>
                      <a:endParaRPr lang="zh-CN"/>
                    </a:p>
                  </a:txBody>
                  <a:tcPr>
                    <a:lnT w="38100" cap="flat" cmpd="sng">
                      <a:solidFill>
                        <a:srgbClr val="080000"/>
                      </a:solidFill>
                      <a:prstDash val="solid"/>
                      <a:headEnd type="none" w="med" len="med"/>
                      <a:tailEnd type="none" w="med" len="med"/>
                    </a:lnT>
                    <a:lnB cap="flat">
                      <a:noFill/>
                    </a:lnB>
                  </a:tcPr>
                </a:tc>
                <a:tc hMerge="1">
                  <a:txBody>
                    <a:bodyPr/>
                    <a:lstStyle/>
                    <a:p>
                      <a:endParaRPr lang="zh-CN"/>
                    </a:p>
                  </a:txBody>
                  <a:tcPr>
                    <a:lnR cap="flat">
                      <a:noFill/>
                    </a:lnR>
                    <a:lnT w="38100" cap="flat" cmpd="sng">
                      <a:solidFill>
                        <a:srgbClr val="080000"/>
                      </a:solidFill>
                      <a:prstDash val="solid"/>
                      <a:headEnd type="none" w="med" len="med"/>
                      <a:tailEnd type="none" w="med" len="med"/>
                    </a:lnT>
                    <a:lnB cap="flat">
                      <a:noFill/>
                    </a:lnB>
                  </a:tcPr>
                </a:tc>
                <a:extLst>
                  <a:ext uri="{0D108BD9-81ED-4DB2-BD59-A6C34878D82A}">
                    <a16:rowId xmlns:a16="http://schemas.microsoft.com/office/drawing/2014/main" val="10000"/>
                  </a:ext>
                </a:extLst>
              </a:tr>
              <a:tr h="0">
                <a:tc gridSpan="5">
                  <a:txBody>
                    <a:bodyPr/>
                    <a:lstStyle/>
                    <a:p>
                      <a:pPr indent="0">
                        <a:buNone/>
                      </a:pPr>
                      <a:r>
                        <a:rPr lang="en-US" sz="1000" b="1">
                          <a:solidFill>
                            <a:srgbClr val="000000"/>
                          </a:solidFill>
                          <a:latin typeface="宋体" charset="0"/>
                          <a:cs typeface="宋体" charset="0"/>
                        </a:rPr>
                        <a:t>一、基本信息</a:t>
                      </a:r>
                      <a:endParaRPr lang="en-US" altLang="en-US" sz="1000" b="1">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1"/>
                  </a:ext>
                </a:extLst>
              </a:tr>
              <a:tr h="152400">
                <a:tc gridSpan="5">
                  <a:txBody>
                    <a:bodyPr/>
                    <a:lstStyle/>
                    <a:p>
                      <a:pPr indent="0">
                        <a:buNone/>
                      </a:pPr>
                      <a:r>
                        <a:rPr lang="en-US" sz="1000" b="0">
                          <a:solidFill>
                            <a:srgbClr val="000000"/>
                          </a:solidFill>
                          <a:latin typeface="宋体" charset="0"/>
                          <a:cs typeface="宋体" charset="0"/>
                        </a:rPr>
                        <a:t>1、您的姓名是：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2"/>
                  </a:ext>
                </a:extLst>
              </a:tr>
              <a:tr h="0">
                <a:tc gridSpan="5">
                  <a:txBody>
                    <a:bodyPr/>
                    <a:lstStyle/>
                    <a:p>
                      <a:pPr indent="0">
                        <a:buNone/>
                      </a:pPr>
                      <a:r>
                        <a:rPr lang="en-US" sz="1000" b="0">
                          <a:solidFill>
                            <a:srgbClr val="000000"/>
                          </a:solidFill>
                          <a:latin typeface="宋体" charset="0"/>
                          <a:cs typeface="宋体" charset="0"/>
                        </a:rPr>
                        <a:t>2、您的岗位名称是：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3"/>
                  </a:ext>
                </a:extLst>
              </a:tr>
              <a:tr h="0">
                <a:tc gridSpan="5">
                  <a:txBody>
                    <a:bodyPr/>
                    <a:lstStyle/>
                    <a:p>
                      <a:pPr indent="0">
                        <a:buNone/>
                      </a:pPr>
                      <a:r>
                        <a:rPr lang="en-US" sz="1000" b="0">
                          <a:solidFill>
                            <a:srgbClr val="000000"/>
                          </a:solidFill>
                          <a:latin typeface="宋体" charset="0"/>
                          <a:cs typeface="宋体" charset="0"/>
                        </a:rPr>
                        <a:t>3、您所在的部门是：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4"/>
                  </a:ext>
                </a:extLst>
              </a:tr>
              <a:tr h="0">
                <a:tc gridSpan="5">
                  <a:txBody>
                    <a:bodyPr/>
                    <a:lstStyle/>
                    <a:p>
                      <a:pPr indent="0">
                        <a:buNone/>
                      </a:pPr>
                      <a:r>
                        <a:rPr lang="en-US" sz="1000" b="1">
                          <a:solidFill>
                            <a:srgbClr val="000000"/>
                          </a:solidFill>
                          <a:latin typeface="宋体" charset="0"/>
                          <a:cs typeface="宋体" charset="0"/>
                        </a:rPr>
                        <a:t>二、工作相关信息</a:t>
                      </a:r>
                      <a:endParaRPr lang="en-US" altLang="en-US" sz="1000" b="1">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5"/>
                  </a:ext>
                </a:extLst>
              </a:tr>
              <a:tr h="0">
                <a:tc gridSpan="5">
                  <a:txBody>
                    <a:bodyPr/>
                    <a:lstStyle/>
                    <a:p>
                      <a:pPr indent="0">
                        <a:buNone/>
                      </a:pPr>
                      <a:r>
                        <a:rPr lang="en-US" sz="1000" b="0">
                          <a:solidFill>
                            <a:srgbClr val="000000"/>
                          </a:solidFill>
                          <a:latin typeface="宋体" charset="0"/>
                          <a:cs typeface="宋体" charset="0"/>
                        </a:rPr>
                        <a:t>1、比较适合任职该岗位的性别是：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6"/>
                  </a:ext>
                </a:extLst>
              </a:tr>
              <a:tr h="0">
                <a:tc>
                  <a:txBody>
                    <a:bodyPr/>
                    <a:lstStyle/>
                    <a:p>
                      <a:pPr indent="0">
                        <a:buNone/>
                      </a:pPr>
                      <a:r>
                        <a:rPr lang="en-US" sz="1000" b="0">
                          <a:solidFill>
                            <a:srgbClr val="000000"/>
                          </a:solidFill>
                          <a:latin typeface="宋体" charset="0"/>
                          <a:cs typeface="宋体" charset="0"/>
                        </a:rPr>
                        <a:t>A.男</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B.女</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7"/>
                  </a:ext>
                </a:extLst>
              </a:tr>
              <a:tr h="0">
                <a:tc gridSpan="5">
                  <a:txBody>
                    <a:bodyPr/>
                    <a:lstStyle/>
                    <a:p>
                      <a:pPr indent="0">
                        <a:buNone/>
                      </a:pPr>
                      <a:r>
                        <a:rPr lang="en-US" sz="1000" b="0">
                          <a:solidFill>
                            <a:srgbClr val="000000"/>
                          </a:solidFill>
                          <a:latin typeface="宋体" charset="0"/>
                          <a:cs typeface="宋体" charset="0"/>
                        </a:rPr>
                        <a:t>2、比较适合任职该岗位的专业背景是：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8"/>
                  </a:ext>
                </a:extLst>
              </a:tr>
              <a:tr h="0">
                <a:tc gridSpan="5">
                  <a:txBody>
                    <a:bodyPr/>
                    <a:lstStyle/>
                    <a:p>
                      <a:pPr indent="0">
                        <a:buNone/>
                      </a:pPr>
                      <a:r>
                        <a:rPr lang="en-US" sz="1000" b="0">
                          <a:solidFill>
                            <a:srgbClr val="000000"/>
                          </a:solidFill>
                          <a:latin typeface="宋体" charset="0"/>
                          <a:cs typeface="宋体" charset="0"/>
                        </a:rPr>
                        <a:t>3、能够胜任该岗位的文化程度是：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9"/>
                  </a:ext>
                </a:extLst>
              </a:tr>
              <a:tr h="0">
                <a:tc>
                  <a:txBody>
                    <a:bodyPr/>
                    <a:lstStyle/>
                    <a:p>
                      <a:pPr indent="0">
                        <a:buNone/>
                      </a:pPr>
                      <a:r>
                        <a:rPr lang="en-US" sz="1000" b="0">
                          <a:solidFill>
                            <a:srgbClr val="000000"/>
                          </a:solidFill>
                          <a:latin typeface="宋体" charset="0"/>
                          <a:cs typeface="宋体" charset="0"/>
                        </a:rPr>
                        <a:t>A.高中、中专</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B.专科</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C.学士本科</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D.硕士研究生</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E.博士研究生</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10"/>
                  </a:ext>
                </a:extLst>
              </a:tr>
              <a:tr h="0">
                <a:tc gridSpan="5">
                  <a:txBody>
                    <a:bodyPr/>
                    <a:lstStyle/>
                    <a:p>
                      <a:pPr indent="0">
                        <a:buNone/>
                      </a:pPr>
                      <a:r>
                        <a:rPr lang="en-US" sz="1000" b="0">
                          <a:solidFill>
                            <a:srgbClr val="000000"/>
                          </a:solidFill>
                          <a:latin typeface="宋体" charset="0"/>
                          <a:cs typeface="宋体" charset="0"/>
                        </a:rPr>
                        <a:t>4、胜任该岗位需要拥有的基本技能是：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1"/>
                  </a:ext>
                </a:extLst>
              </a:tr>
              <a:tr h="0">
                <a:tc gridSpan="5">
                  <a:txBody>
                    <a:bodyPr/>
                    <a:lstStyle/>
                    <a:p>
                      <a:pPr indent="0">
                        <a:buNone/>
                      </a:pPr>
                      <a:r>
                        <a:rPr lang="en-US" sz="1000" b="0">
                          <a:solidFill>
                            <a:srgbClr val="000000"/>
                          </a:solidFill>
                          <a:latin typeface="宋体" charset="0"/>
                          <a:cs typeface="宋体" charset="0"/>
                        </a:rPr>
                        <a:t>5、该岗位的主要工作环境是：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2"/>
                  </a:ext>
                </a:extLst>
              </a:tr>
              <a:tr h="0">
                <a:tc gridSpan="5">
                  <a:txBody>
                    <a:bodyPr/>
                    <a:lstStyle/>
                    <a:p>
                      <a:pPr indent="0">
                        <a:buNone/>
                      </a:pPr>
                      <a:r>
                        <a:rPr lang="en-US" sz="1000" b="0">
                          <a:solidFill>
                            <a:srgbClr val="000000"/>
                          </a:solidFill>
                          <a:latin typeface="宋体" charset="0"/>
                          <a:cs typeface="宋体" charset="0"/>
                        </a:rPr>
                        <a:t>6、该岗位应该配备的员工数量范围是：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3"/>
                  </a:ext>
                </a:extLst>
              </a:tr>
              <a:tr h="0">
                <a:tc gridSpan="5">
                  <a:txBody>
                    <a:bodyPr/>
                    <a:lstStyle/>
                    <a:p>
                      <a:pPr indent="0">
                        <a:buNone/>
                      </a:pPr>
                      <a:r>
                        <a:rPr lang="en-US" sz="1000" b="0">
                          <a:solidFill>
                            <a:srgbClr val="000000"/>
                          </a:solidFill>
                          <a:latin typeface="宋体" charset="0"/>
                          <a:cs typeface="宋体" charset="0"/>
                        </a:rPr>
                        <a:t>7、该岗位对内接触最多的部门和岗位是：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4"/>
                  </a:ext>
                </a:extLst>
              </a:tr>
              <a:tr h="0">
                <a:tc gridSpan="5">
                  <a:txBody>
                    <a:bodyPr/>
                    <a:lstStyle/>
                    <a:p>
                      <a:pPr indent="0">
                        <a:buNone/>
                      </a:pPr>
                      <a:r>
                        <a:rPr lang="en-US" sz="1000" b="0">
                          <a:solidFill>
                            <a:srgbClr val="000000"/>
                          </a:solidFill>
                          <a:latin typeface="宋体" charset="0"/>
                          <a:cs typeface="宋体" charset="0"/>
                        </a:rPr>
                        <a:t>8、该岗位对外接触最多的单位和客户是：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5"/>
                  </a:ext>
                </a:extLst>
              </a:tr>
              <a:tr h="0">
                <a:tc gridSpan="5">
                  <a:txBody>
                    <a:bodyPr/>
                    <a:lstStyle/>
                    <a:p>
                      <a:pPr indent="0">
                        <a:buNone/>
                      </a:pPr>
                      <a:r>
                        <a:rPr lang="en-US" sz="1000" b="0">
                          <a:solidFill>
                            <a:srgbClr val="000000"/>
                          </a:solidFill>
                          <a:latin typeface="宋体" charset="0"/>
                          <a:cs typeface="宋体" charset="0"/>
                        </a:rPr>
                        <a:t>9、该岗位的核心工作职责是：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6"/>
                  </a:ext>
                </a:extLst>
              </a:tr>
              <a:tr h="0">
                <a:tc gridSpan="5">
                  <a:txBody>
                    <a:bodyPr/>
                    <a:lstStyle/>
                    <a:p>
                      <a:pPr indent="0">
                        <a:buNone/>
                      </a:pPr>
                      <a:r>
                        <a:rPr lang="en-US" sz="1000" b="0">
                          <a:solidFill>
                            <a:srgbClr val="000000"/>
                          </a:solidFill>
                          <a:latin typeface="宋体" charset="0"/>
                          <a:cs typeface="宋体" charset="0"/>
                        </a:rPr>
                        <a:t>10、该岗位所需提供的培训是：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7"/>
                  </a:ext>
                </a:extLst>
              </a:tr>
              <a:tr h="0">
                <a:tc gridSpan="5">
                  <a:txBody>
                    <a:bodyPr/>
                    <a:lstStyle/>
                    <a:p>
                      <a:pPr indent="0">
                        <a:buNone/>
                      </a:pPr>
                      <a:r>
                        <a:rPr lang="en-US" sz="1000" b="0">
                          <a:solidFill>
                            <a:srgbClr val="000000"/>
                          </a:solidFill>
                          <a:latin typeface="宋体" charset="0"/>
                          <a:cs typeface="宋体" charset="0"/>
                        </a:rPr>
                        <a:t>11、高效完成该岗位的工作任务需要企业提供什么支持？</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8"/>
                  </a:ext>
                </a:extLst>
              </a:tr>
              <a:tr h="0">
                <a:tc gridSpan="5">
                  <a:txBody>
                    <a:bodyPr/>
                    <a:lstStyle/>
                    <a:p>
                      <a:pPr indent="0">
                        <a:buNone/>
                      </a:pPr>
                      <a:r>
                        <a:rPr lang="en-US" sz="1000" b="0">
                          <a:solidFill>
                            <a:srgbClr val="000000"/>
                          </a:solidFill>
                          <a:latin typeface="宋体" charset="0"/>
                          <a:cs typeface="宋体" charset="0"/>
                        </a:rPr>
                        <a:t>12、该岗位的工作任务量</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19"/>
                  </a:ext>
                </a:extLst>
              </a:tr>
              <a:tr h="0">
                <a:tc>
                  <a:txBody>
                    <a:bodyPr/>
                    <a:lstStyle/>
                    <a:p>
                      <a:pPr indent="0">
                        <a:buNone/>
                      </a:pPr>
                      <a:r>
                        <a:rPr lang="en-US" sz="1000" b="0">
                          <a:solidFill>
                            <a:srgbClr val="000000"/>
                          </a:solidFill>
                          <a:latin typeface="宋体" charset="0"/>
                          <a:cs typeface="宋体" charset="0"/>
                        </a:rPr>
                        <a:t>A.很轻松</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B.较轻松</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C.均衡</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D.较重</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E.很重</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20"/>
                  </a:ext>
                </a:extLst>
              </a:tr>
              <a:tr h="0">
                <a:tc gridSpan="5">
                  <a:txBody>
                    <a:bodyPr/>
                    <a:lstStyle/>
                    <a:p>
                      <a:pPr indent="0">
                        <a:buNone/>
                      </a:pPr>
                      <a:r>
                        <a:rPr lang="en-US" sz="1000" b="0">
                          <a:solidFill>
                            <a:srgbClr val="000000"/>
                          </a:solidFill>
                          <a:latin typeface="宋体" charset="0"/>
                          <a:cs typeface="宋体" charset="0"/>
                        </a:rPr>
                        <a:t>13、每天工作的时间是：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1"/>
                  </a:ext>
                </a:extLst>
              </a:tr>
              <a:tr h="0">
                <a:tc gridSpan="5">
                  <a:txBody>
                    <a:bodyPr/>
                    <a:lstStyle/>
                    <a:p>
                      <a:pPr indent="0">
                        <a:buNone/>
                      </a:pPr>
                      <a:r>
                        <a:rPr lang="en-US" sz="1000" b="0">
                          <a:solidFill>
                            <a:srgbClr val="000000"/>
                          </a:solidFill>
                          <a:latin typeface="宋体" charset="0"/>
                          <a:cs typeface="宋体" charset="0"/>
                        </a:rPr>
                        <a:t>14、该工作是否经常需要出差：</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2"/>
                  </a:ext>
                </a:extLst>
              </a:tr>
              <a:tr h="0">
                <a:tc>
                  <a:txBody>
                    <a:bodyPr/>
                    <a:lstStyle/>
                    <a:p>
                      <a:pPr indent="0">
                        <a:buNone/>
                      </a:pPr>
                      <a:r>
                        <a:rPr lang="en-US" sz="1000" b="0">
                          <a:solidFill>
                            <a:srgbClr val="000000"/>
                          </a:solidFill>
                          <a:latin typeface="宋体" charset="0"/>
                          <a:cs typeface="宋体" charset="0"/>
                        </a:rPr>
                        <a:t>A.是</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B.否</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23"/>
                  </a:ext>
                </a:extLst>
              </a:tr>
              <a:tr h="0">
                <a:tc gridSpan="5">
                  <a:txBody>
                    <a:bodyPr/>
                    <a:lstStyle/>
                    <a:p>
                      <a:pPr indent="0">
                        <a:buNone/>
                      </a:pPr>
                      <a:r>
                        <a:rPr lang="en-US" sz="1000" b="0">
                          <a:solidFill>
                            <a:srgbClr val="000000"/>
                          </a:solidFill>
                          <a:latin typeface="宋体" charset="0"/>
                          <a:cs typeface="宋体" charset="0"/>
                        </a:rPr>
                        <a:t>15、工作中经常出现失误的地方及原因：</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4"/>
                  </a:ext>
                </a:extLst>
              </a:tr>
              <a:tr h="0">
                <a:tc gridSpan="5">
                  <a:txBody>
                    <a:bodyPr/>
                    <a:lstStyle/>
                    <a:p>
                      <a:pPr indent="0">
                        <a:buNone/>
                      </a:pPr>
                      <a:r>
                        <a:rPr lang="en-US" sz="1000" b="0">
                          <a:solidFill>
                            <a:srgbClr val="000000"/>
                          </a:solidFill>
                          <a:latin typeface="宋体" charset="0"/>
                          <a:cs typeface="宋体" charset="0"/>
                        </a:rPr>
                        <a:t>16、工作中是否需要运用其他专业的知识：</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5"/>
                  </a:ext>
                </a:extLst>
              </a:tr>
              <a:tr h="0">
                <a:tc>
                  <a:txBody>
                    <a:bodyPr/>
                    <a:lstStyle/>
                    <a:p>
                      <a:pPr indent="0">
                        <a:buNone/>
                      </a:pPr>
                      <a:r>
                        <a:rPr lang="en-US" sz="1000" b="0">
                          <a:solidFill>
                            <a:srgbClr val="000000"/>
                          </a:solidFill>
                          <a:latin typeface="宋体" charset="0"/>
                          <a:cs typeface="宋体" charset="0"/>
                        </a:rPr>
                        <a:t>A.是</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B.否</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a:noFill/>
                    </a:lnR>
                    <a:lnT cap="flat">
                      <a:noFill/>
                    </a:lnT>
                    <a:lnB cap="flat">
                      <a:noFill/>
                    </a:lnB>
                    <a:lnTlToBr>
                      <a:noFill/>
                    </a:lnTlToBr>
                    <a:lnBlToTr>
                      <a:noFill/>
                    </a:lnBlToTr>
                    <a:solidFill>
                      <a:srgbClr val="FFFFFF"/>
                    </a:solidFill>
                  </a:tcPr>
                </a:tc>
                <a:tc>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26"/>
                  </a:ext>
                </a:extLst>
              </a:tr>
              <a:tr h="0">
                <a:tc gridSpan="5">
                  <a:txBody>
                    <a:bodyPr/>
                    <a:lstStyle/>
                    <a:p>
                      <a:pPr indent="0">
                        <a:buNone/>
                      </a:pPr>
                      <a:r>
                        <a:rPr lang="en-US" sz="1000" b="0">
                          <a:solidFill>
                            <a:srgbClr val="000000"/>
                          </a:solidFill>
                          <a:latin typeface="宋体" charset="0"/>
                          <a:cs typeface="宋体" charset="0"/>
                        </a:rPr>
                        <a:t>17、工作中如果需要运用其他专业的知识，一般是：</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7"/>
                  </a:ext>
                </a:extLst>
              </a:tr>
              <a:tr h="0">
                <a:tc gridSpan="5">
                  <a:txBody>
                    <a:bodyPr/>
                    <a:lstStyle/>
                    <a:p>
                      <a:pPr indent="0">
                        <a:buNone/>
                      </a:pPr>
                      <a:r>
                        <a:rPr lang="en-US" sz="1000" b="0">
                          <a:solidFill>
                            <a:srgbClr val="000000"/>
                          </a:solidFill>
                          <a:latin typeface="宋体" charset="0"/>
                          <a:cs typeface="宋体" charset="0"/>
                        </a:rPr>
                        <a:t> </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cap="flat">
                      <a:noFill/>
                    </a:lnB>
                    <a:lnTlToBr>
                      <a:noFill/>
                    </a:lnTlToBr>
                    <a:lnBlToTr>
                      <a:noFill/>
                    </a:lnBlToTr>
                    <a:solidFill>
                      <a:srgbClr val="FFFFFF"/>
                    </a:solid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28"/>
                  </a:ext>
                </a:extLst>
              </a:tr>
              <a:tr h="596900">
                <a:tc gridSpan="5">
                  <a:txBody>
                    <a:bodyPr/>
                    <a:lstStyle/>
                    <a:p>
                      <a:pPr indent="0">
                        <a:buNone/>
                      </a:pPr>
                      <a:r>
                        <a:rPr lang="en-US" sz="1000" b="0">
                          <a:solidFill>
                            <a:srgbClr val="000000"/>
                          </a:solidFill>
                          <a:latin typeface="宋体" charset="0"/>
                          <a:cs typeface="宋体" charset="0"/>
                        </a:rPr>
                        <a:t>感谢您耐心地完成本次工作分析的问卷调查。您的参与对我们获取准确、全面的工作信息至关重要，也为组织的人力资源管理和决策提供了宝贵的依据。祝愿您工作顺利、生活愉快！</a:t>
                      </a:r>
                      <a:endParaRPr lang="en-US" altLang="en-US" sz="1000" b="0">
                        <a:solidFill>
                          <a:srgbClr val="000000"/>
                        </a:solidFill>
                        <a:latin typeface="宋体" charset="0"/>
                        <a:ea typeface="宋体" charset="0"/>
                        <a:cs typeface="宋体" charset="0"/>
                      </a:endParaRPr>
                    </a:p>
                  </a:txBody>
                  <a:tcPr marL="68580" marR="68580" marT="0" marB="0">
                    <a:lnL>
                      <a:noFill/>
                    </a:lnL>
                    <a:lnR cap="flat">
                      <a:noFill/>
                    </a:lnR>
                    <a:lnT cap="flat">
                      <a:noFill/>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cap="flat">
                      <a:noFill/>
                    </a:lnT>
                    <a:lnB w="38100" cap="flat" cmpd="sng">
                      <a:solidFill>
                        <a:srgbClr val="080000"/>
                      </a:solidFill>
                      <a:prstDash val="solid"/>
                      <a:headEnd type="none" w="med" len="med"/>
                      <a:tailEnd type="none" w="med" len="med"/>
                    </a:lnB>
                  </a:tcPr>
                </a:tc>
                <a:tc hMerge="1">
                  <a:txBody>
                    <a:bodyPr/>
                    <a:lstStyle/>
                    <a:p>
                      <a:endParaRPr lang="zh-CN"/>
                    </a:p>
                  </a:txBody>
                  <a:tcPr>
                    <a:lnT cap="flat">
                      <a:noFill/>
                    </a:lnT>
                    <a:lnB w="38100" cap="flat" cmpd="sng">
                      <a:solidFill>
                        <a:srgbClr val="080000"/>
                      </a:solidFill>
                      <a:prstDash val="solid"/>
                      <a:headEnd type="none" w="med" len="med"/>
                      <a:tailEnd type="none" w="med" len="med"/>
                    </a:lnB>
                  </a:tcPr>
                </a:tc>
                <a:tc hMerge="1">
                  <a:txBody>
                    <a:bodyPr/>
                    <a:lstStyle/>
                    <a:p>
                      <a:endParaRPr lang="zh-CN"/>
                    </a:p>
                  </a:txBody>
                  <a:tcPr>
                    <a:lnT cap="flat">
                      <a:noFill/>
                    </a:lnT>
                    <a:lnB w="38100" cap="flat" cmpd="sng">
                      <a:solidFill>
                        <a:srgbClr val="080000"/>
                      </a:solidFill>
                      <a:prstDash val="solid"/>
                      <a:headEnd type="none" w="med" len="med"/>
                      <a:tailEnd type="none" w="med" len="med"/>
                    </a:lnB>
                  </a:tcPr>
                </a:tc>
                <a:tc hMerge="1">
                  <a:txBody>
                    <a:bodyPr/>
                    <a:lstStyle/>
                    <a:p>
                      <a:endParaRPr lang="zh-CN"/>
                    </a:p>
                  </a:txBody>
                  <a:tcPr>
                    <a:lnR cap="flat">
                      <a:noFill/>
                    </a:lnR>
                    <a:lnT cap="flat">
                      <a:noFill/>
                    </a:lnT>
                    <a:lnB w="38100" cap="flat" cmpd="sng">
                      <a:solidFill>
                        <a:srgbClr val="080000"/>
                      </a:solidFill>
                      <a:prstDash val="solid"/>
                      <a:headEnd type="none" w="med" len="med"/>
                      <a:tailEnd type="none" w="med" len="med"/>
                    </a:lnB>
                  </a:tcPr>
                </a:tc>
                <a:extLst>
                  <a:ext uri="{0D108BD9-81ED-4DB2-BD59-A6C34878D82A}">
                    <a16:rowId xmlns:a16="http://schemas.microsoft.com/office/drawing/2014/main" val="10029"/>
                  </a:ext>
                </a:extLst>
              </a:tr>
            </a:tbl>
          </a:graphicData>
        </a:graphic>
      </p:graphicFrame>
    </p:spTree>
  </p:cSld>
  <p:clrMapOvr>
    <a:masterClrMapping/>
  </p:clrMapOvr>
  <p:transition spd="slow" advClick="0"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访谈法是指调查者通过和受访人面对面地交谈来收集与工作分析相关的信息的方法。一般而言，根据访谈进程的标准化程度，可将它分为结构化访谈、半结构化访谈、以及非结构化访谈。结构化访谈是指按照统一的问题大纲和流程进行的访谈，注重标准化，能够确保所有的受访者都接受完全一致的访谈过程。非结构化访谈则相反，是一种无控制无约束的访谈形式，访谈过程没有统一的问题，只有一个题目或大致范围。这种访谈方式利于进行深度访谈，但非常考验访谈者的灵活应变能力。半结构化访谈介于结构化访谈和非结构化访谈之间，它比结构化访谈更具有弹性，操作难度低于非结构化访谈。</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访谈法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56000" y="514350"/>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3-2 </a:t>
            </a:r>
            <a:r>
              <a:rPr lang="zh-CN" b="0">
                <a:cs typeface="黑体" charset="0"/>
              </a:rPr>
              <a:t>访谈法的典型提问方式</a:t>
            </a:r>
            <a:endParaRPr lang="zh-CN" altLang="en-US" b="0">
              <a:cs typeface="黑体" charset="0"/>
            </a:endParaRPr>
          </a:p>
        </p:txBody>
      </p:sp>
      <p:graphicFrame>
        <p:nvGraphicFramePr>
          <p:cNvPr id="4" name="表格 3"/>
          <p:cNvGraphicFramePr/>
          <p:nvPr>
            <p:custDataLst>
              <p:tags r:id="rId1"/>
            </p:custDataLst>
          </p:nvPr>
        </p:nvGraphicFramePr>
        <p:xfrm>
          <a:off x="1919605" y="882650"/>
          <a:ext cx="8353425" cy="5518150"/>
        </p:xfrm>
        <a:graphic>
          <a:graphicData uri="http://schemas.openxmlformats.org/drawingml/2006/table">
            <a:tbl>
              <a:tblPr/>
              <a:tblGrid>
                <a:gridCol w="8353425">
                  <a:extLst>
                    <a:ext uri="{9D8B030D-6E8A-4147-A177-3AD203B41FA5}">
                      <a16:colId xmlns:a16="http://schemas.microsoft.com/office/drawing/2014/main" val="20000"/>
                    </a:ext>
                  </a:extLst>
                </a:gridCol>
              </a:tblGrid>
              <a:tr h="501650">
                <a:tc>
                  <a:txBody>
                    <a:bodyPr/>
                    <a:lstStyle/>
                    <a:p>
                      <a:pPr indent="0" algn="l">
                        <a:buNone/>
                      </a:pPr>
                      <a:r>
                        <a:rPr lang="en-US" sz="1400" b="0">
                          <a:latin typeface="宋体" charset="0"/>
                          <a:cs typeface="宋体" charset="0"/>
                        </a:rPr>
                        <a:t>您的日常工作内容是什么？</a:t>
                      </a:r>
                      <a:endParaRPr lang="en-US" altLang="en-US" sz="1400" b="0">
                        <a:latin typeface="宋体" charset="0"/>
                        <a:ea typeface="宋体" charset="0"/>
                        <a:cs typeface="宋体" charset="0"/>
                      </a:endParaRPr>
                    </a:p>
                  </a:txBody>
                  <a:tcPr marL="68580" marR="68580" marT="0" marB="0" anchor="ctr">
                    <a:lnL>
                      <a:noFill/>
                    </a:lnL>
                    <a:lnR cap="flat">
                      <a:noFill/>
                    </a:lnR>
                    <a:lnT w="38100" cap="flat" cmpd="sng">
                      <a:solidFill>
                        <a:srgbClr val="080000"/>
                      </a:solidFill>
                      <a:prstDash val="solid"/>
                      <a:headEnd type="none" w="med" len="med"/>
                      <a:tailEnd type="none" w="med" len="med"/>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501650">
                <a:tc>
                  <a:txBody>
                    <a:bodyPr/>
                    <a:lstStyle/>
                    <a:p>
                      <a:pPr indent="0" algn="l">
                        <a:buNone/>
                      </a:pPr>
                      <a:r>
                        <a:rPr lang="en-US" sz="1400" b="0">
                          <a:latin typeface="宋体" charset="0"/>
                          <a:cs typeface="宋体" charset="0"/>
                        </a:rPr>
                        <a:t>您工作的主要职责是什么？</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1"/>
                  </a:ext>
                </a:extLst>
              </a:tr>
              <a:tr h="501650">
                <a:tc>
                  <a:txBody>
                    <a:bodyPr/>
                    <a:lstStyle/>
                    <a:p>
                      <a:pPr indent="0" algn="l">
                        <a:buNone/>
                      </a:pPr>
                      <a:r>
                        <a:rPr lang="en-US" sz="1400" b="0">
                          <a:latin typeface="宋体" charset="0"/>
                          <a:cs typeface="宋体" charset="0"/>
                        </a:rPr>
                        <a:t>您认为您的工作是否需要特定的专业资格证书？</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2"/>
                  </a:ext>
                </a:extLst>
              </a:tr>
              <a:tr h="501650">
                <a:tc>
                  <a:txBody>
                    <a:bodyPr/>
                    <a:lstStyle/>
                    <a:p>
                      <a:pPr indent="0" algn="l">
                        <a:buNone/>
                      </a:pPr>
                      <a:r>
                        <a:rPr lang="en-US" sz="1400" b="0">
                          <a:latin typeface="宋体" charset="0"/>
                          <a:cs typeface="宋体" charset="0"/>
                        </a:rPr>
                        <a:t>您认为您的工作需要拥有什么样的教育水平和工作经验？</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3"/>
                  </a:ext>
                </a:extLst>
              </a:tr>
              <a:tr h="501650">
                <a:tc>
                  <a:txBody>
                    <a:bodyPr/>
                    <a:lstStyle/>
                    <a:p>
                      <a:pPr indent="0" algn="l">
                        <a:buNone/>
                      </a:pPr>
                      <a:r>
                        <a:rPr lang="en-US" sz="1400" b="0">
                          <a:latin typeface="宋体" charset="0"/>
                          <a:cs typeface="宋体" charset="0"/>
                        </a:rPr>
                        <a:t>您是否经常需要加班？</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4"/>
                  </a:ext>
                </a:extLst>
              </a:tr>
              <a:tr h="501650">
                <a:tc>
                  <a:txBody>
                    <a:bodyPr/>
                    <a:lstStyle/>
                    <a:p>
                      <a:pPr indent="0" algn="l">
                        <a:buNone/>
                      </a:pPr>
                      <a:r>
                        <a:rPr lang="en-US" sz="1400" b="0">
                          <a:latin typeface="宋体" charset="0"/>
                          <a:cs typeface="宋体" charset="0"/>
                        </a:rPr>
                        <a:t>在您的工作中，最大的挑战是什么？可以举例说明吗？</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5"/>
                  </a:ext>
                </a:extLst>
              </a:tr>
              <a:tr h="501650">
                <a:tc>
                  <a:txBody>
                    <a:bodyPr/>
                    <a:lstStyle/>
                    <a:p>
                      <a:pPr indent="0" algn="l">
                        <a:buNone/>
                      </a:pPr>
                      <a:r>
                        <a:rPr lang="en-US" sz="1400" b="0">
                          <a:latin typeface="宋体" charset="0"/>
                          <a:cs typeface="宋体" charset="0"/>
                        </a:rPr>
                        <a:t>在您的工作中，是需要获得额外的帮助和支持才能完成？</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6"/>
                  </a:ext>
                </a:extLst>
              </a:tr>
              <a:tr h="501650">
                <a:tc>
                  <a:txBody>
                    <a:bodyPr/>
                    <a:lstStyle/>
                    <a:p>
                      <a:pPr indent="0" algn="l">
                        <a:buNone/>
                      </a:pPr>
                      <a:r>
                        <a:rPr lang="en-US" sz="1400" b="0">
                          <a:latin typeface="宋体" charset="0"/>
                          <a:cs typeface="宋体" charset="0"/>
                        </a:rPr>
                        <a:t>请举例说明您在工作中是如何处理一个紧急且重要的问题的？</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7"/>
                  </a:ext>
                </a:extLst>
              </a:tr>
              <a:tr h="501650">
                <a:tc>
                  <a:txBody>
                    <a:bodyPr/>
                    <a:lstStyle/>
                    <a:p>
                      <a:pPr indent="0" algn="l">
                        <a:buNone/>
                      </a:pPr>
                      <a:r>
                        <a:rPr lang="en-US" sz="1400" b="0">
                          <a:latin typeface="宋体" charset="0"/>
                          <a:cs typeface="宋体" charset="0"/>
                        </a:rPr>
                        <a:t>在您与团队成员协作的过程中，通常是由谁来分配任务和责任的？是如何分配？</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8"/>
                  </a:ext>
                </a:extLst>
              </a:tr>
              <a:tr h="501650">
                <a:tc>
                  <a:txBody>
                    <a:bodyPr/>
                    <a:lstStyle/>
                    <a:p>
                      <a:pPr indent="0" algn="l">
                        <a:buNone/>
                      </a:pPr>
                      <a:r>
                        <a:rPr lang="en-US" sz="1400" b="0">
                          <a:latin typeface="宋体" charset="0"/>
                          <a:cs typeface="宋体" charset="0"/>
                        </a:rPr>
                        <a:t>您对当前工作的考核标准、薪酬奖励、培训机会、晋升体系是否满意？有哪些方面可以改进？</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9"/>
                  </a:ext>
                </a:extLst>
              </a:tr>
              <a:tr h="501650">
                <a:tc>
                  <a:txBody>
                    <a:bodyPr/>
                    <a:lstStyle/>
                    <a:p>
                      <a:pPr indent="0" algn="l">
                        <a:buNone/>
                      </a:pPr>
                      <a:r>
                        <a:rPr lang="en-US" sz="1400" b="0">
                          <a:latin typeface="宋体" charset="0"/>
                          <a:cs typeface="宋体" charset="0"/>
                        </a:rPr>
                        <a:t>您对当前的工作环境、工作关系、工作氛围满意吗？有哪些方面可以改进？</a:t>
                      </a:r>
                      <a:endParaRPr lang="en-US" altLang="en-US" sz="1400" b="0">
                        <a:latin typeface="宋体" charset="0"/>
                        <a:ea typeface="宋体" charset="0"/>
                        <a:cs typeface="宋体" charset="0"/>
                      </a:endParaRPr>
                    </a:p>
                  </a:txBody>
                  <a:tcPr marL="68580" marR="68580" marT="0" marB="0" anchor="ctr">
                    <a:lnL>
                      <a:noFill/>
                    </a:lnL>
                    <a:lnR cap="flat">
                      <a:noFill/>
                    </a:lnR>
                    <a:lnT cap="flat">
                      <a:noFill/>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bl>
          </a:graphicData>
        </a:graphic>
      </p:graphicFrame>
    </p:spTree>
  </p:cSld>
  <p:clrMapOvr>
    <a:masterClrMapping/>
  </p:clrMapOvr>
  <p:transition spd="slow" advClick="0" advTm="3000">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观察法是指调查者依据一定的调查目的、调查方向或观察表，用自己的感官和辅助工具去直接观察被调查者的工作过程，从而获得资料的一种方法。调查者一般利用眼睛、耳朵等感觉器官去感知观察对象，并及时记录下观察结果，但具有一定的局限性和主观性，因此调查者往往要借助各种现代化的仪器和手段，如照相机、录音机、录音笔、显微录像机等来辅助观察。观察法的主要优点是通过观察直接获得资料比较真实、生动，能捕捉到一些无法言表的信息，但比较容易受时间的限制，即需要花费大量的时间进行观察，不适应于大面积调查。此外，调查者只能观察外表现象和某些物质结构，不能直接观察到事物的本质和人们的思想意识，因此比较适用于体力工作者和事务性工作者，如搬运员、操作员、文秘等职位。</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观察法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556000" y="530860"/>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3-3 </a:t>
            </a:r>
            <a:r>
              <a:rPr lang="zh-CN" b="0">
                <a:cs typeface="黑体" charset="0"/>
              </a:rPr>
              <a:t>观察记录表示例</a:t>
            </a:r>
            <a:endParaRPr lang="zh-CN" altLang="en-US" b="0">
              <a:cs typeface="黑体" charset="0"/>
            </a:endParaRPr>
          </a:p>
        </p:txBody>
      </p:sp>
      <p:graphicFrame>
        <p:nvGraphicFramePr>
          <p:cNvPr id="2" name="表格 1"/>
          <p:cNvGraphicFramePr/>
          <p:nvPr>
            <p:custDataLst>
              <p:tags r:id="rId1"/>
            </p:custDataLst>
          </p:nvPr>
        </p:nvGraphicFramePr>
        <p:xfrm>
          <a:off x="1939925" y="899160"/>
          <a:ext cx="8176895" cy="5651500"/>
        </p:xfrm>
        <a:graphic>
          <a:graphicData uri="http://schemas.openxmlformats.org/drawingml/2006/table">
            <a:tbl>
              <a:tblPr/>
              <a:tblGrid>
                <a:gridCol w="1101725">
                  <a:extLst>
                    <a:ext uri="{9D8B030D-6E8A-4147-A177-3AD203B41FA5}">
                      <a16:colId xmlns:a16="http://schemas.microsoft.com/office/drawing/2014/main" val="20000"/>
                    </a:ext>
                  </a:extLst>
                </a:gridCol>
                <a:gridCol w="1490980">
                  <a:extLst>
                    <a:ext uri="{9D8B030D-6E8A-4147-A177-3AD203B41FA5}">
                      <a16:colId xmlns:a16="http://schemas.microsoft.com/office/drawing/2014/main" val="20001"/>
                    </a:ext>
                  </a:extLst>
                </a:gridCol>
                <a:gridCol w="151130">
                  <a:extLst>
                    <a:ext uri="{9D8B030D-6E8A-4147-A177-3AD203B41FA5}">
                      <a16:colId xmlns:a16="http://schemas.microsoft.com/office/drawing/2014/main" val="20002"/>
                    </a:ext>
                  </a:extLst>
                </a:gridCol>
                <a:gridCol w="1343660">
                  <a:extLst>
                    <a:ext uri="{9D8B030D-6E8A-4147-A177-3AD203B41FA5}">
                      <a16:colId xmlns:a16="http://schemas.microsoft.com/office/drawing/2014/main" val="20003"/>
                    </a:ext>
                  </a:extLst>
                </a:gridCol>
                <a:gridCol w="4089400">
                  <a:extLst>
                    <a:ext uri="{9D8B030D-6E8A-4147-A177-3AD203B41FA5}">
                      <a16:colId xmlns:a16="http://schemas.microsoft.com/office/drawing/2014/main" val="20004"/>
                    </a:ext>
                  </a:extLst>
                </a:gridCol>
              </a:tblGrid>
              <a:tr h="299720">
                <a:tc gridSpan="4">
                  <a:txBody>
                    <a:bodyPr/>
                    <a:lstStyle/>
                    <a:p>
                      <a:pPr indent="0">
                        <a:buNone/>
                      </a:pPr>
                      <a:r>
                        <a:rPr lang="en-US" sz="1200" b="0">
                          <a:solidFill>
                            <a:srgbClr val="000000"/>
                          </a:solidFill>
                          <a:latin typeface="宋体" charset="0"/>
                          <a:cs typeface="宋体" charset="0"/>
                        </a:rPr>
                        <a:t>被观察者姓名：</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观察日期：</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299720">
                <a:tc gridSpan="4">
                  <a:txBody>
                    <a:bodyPr/>
                    <a:lstStyle/>
                    <a:p>
                      <a:pPr indent="0">
                        <a:buNone/>
                      </a:pPr>
                      <a:r>
                        <a:rPr lang="en-US" sz="1200" b="0">
                          <a:solidFill>
                            <a:srgbClr val="000000"/>
                          </a:solidFill>
                          <a:latin typeface="宋体" charset="0"/>
                          <a:cs typeface="宋体" charset="0"/>
                        </a:rPr>
                        <a:t>被观察者部门：</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工作类型：</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256540">
                <a:tc gridSpan="4">
                  <a:txBody>
                    <a:bodyPr/>
                    <a:lstStyle/>
                    <a:p>
                      <a:pPr indent="0">
                        <a:buNone/>
                      </a:pPr>
                      <a:r>
                        <a:rPr lang="en-US" sz="1200" b="0">
                          <a:solidFill>
                            <a:srgbClr val="000000"/>
                          </a:solidFill>
                          <a:latin typeface="宋体" charset="0"/>
                          <a:cs typeface="宋体" charset="0"/>
                        </a:rPr>
                        <a:t>被观察者岗位：</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岗位级别：</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299720">
                <a:tc rowSpan="12">
                  <a:txBody>
                    <a:bodyPr/>
                    <a:lstStyle/>
                    <a:p>
                      <a:pPr indent="0">
                        <a:buNone/>
                      </a:pPr>
                      <a:r>
                        <a:rPr lang="en-US" sz="1200" b="0">
                          <a:solidFill>
                            <a:srgbClr val="000000"/>
                          </a:solidFill>
                          <a:latin typeface="宋体" charset="0"/>
                          <a:cs typeface="宋体" charset="0"/>
                        </a:rPr>
                        <a:t>常规工作</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4">
                  <a:txBody>
                    <a:bodyPr/>
                    <a:lstStyle/>
                    <a:p>
                      <a:pPr indent="0">
                        <a:buNone/>
                      </a:pPr>
                      <a:r>
                        <a:rPr lang="en-US" sz="1200" b="0">
                          <a:solidFill>
                            <a:srgbClr val="000000"/>
                          </a:solidFill>
                          <a:latin typeface="宋体" charset="0"/>
                          <a:cs typeface="宋体" charset="0"/>
                        </a:rPr>
                        <a:t>早上</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3"/>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8：00-9:00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9：00-10:00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5"/>
                  </a:ext>
                </a:extLst>
              </a:tr>
              <a:tr h="300355">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10：00-11:00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6"/>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11：00-12:00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7"/>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4">
                  <a:txBody>
                    <a:bodyPr/>
                    <a:lstStyle/>
                    <a:p>
                      <a:pPr indent="0">
                        <a:buNone/>
                      </a:pPr>
                      <a:r>
                        <a:rPr lang="en-US" sz="1200" b="0">
                          <a:solidFill>
                            <a:srgbClr val="000000"/>
                          </a:solidFill>
                          <a:latin typeface="宋体" charset="0"/>
                          <a:cs typeface="宋体" charset="0"/>
                        </a:rPr>
                        <a:t>下午</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8"/>
                  </a:ext>
                </a:extLst>
              </a:tr>
              <a:tr h="299085">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2：00-3:00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9"/>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3：00-4:00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0"/>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4：00-5:00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1"/>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buNone/>
                      </a:pPr>
                      <a:r>
                        <a:rPr lang="en-US" sz="1200" b="0">
                          <a:solidFill>
                            <a:srgbClr val="000000"/>
                          </a:solidFill>
                          <a:latin typeface="宋体" charset="0"/>
                          <a:cs typeface="宋体" charset="0"/>
                        </a:rPr>
                        <a:t>5：00-6:00</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2"/>
                  </a:ext>
                </a:extLst>
              </a:tr>
              <a:tr h="299720">
                <a:tc vMerge="1">
                  <a:txBody>
                    <a:bodyPr/>
                    <a:lstStyle/>
                    <a:p>
                      <a:endParaRPr lang="zh-CN"/>
                    </a:p>
                  </a:txBody>
                  <a:tcPr>
                    <a:lnR w="12700" cap="flat" cmpd="sng">
                      <a:solidFill>
                        <a:srgbClr val="000000"/>
                      </a:solidFill>
                      <a:prstDash val="solid"/>
                      <a:headEnd type="none" w="med" len="med"/>
                      <a:tailEnd type="none" w="med" len="med"/>
                    </a:lnR>
                  </a:tcPr>
                </a:tc>
                <a:tc gridSpan="4">
                  <a:txBody>
                    <a:bodyPr/>
                    <a:lstStyle/>
                    <a:p>
                      <a:pPr indent="0">
                        <a:buNone/>
                      </a:pPr>
                      <a:r>
                        <a:rPr lang="en-US" sz="1200" b="0">
                          <a:solidFill>
                            <a:srgbClr val="000000"/>
                          </a:solidFill>
                          <a:latin typeface="宋体" charset="0"/>
                          <a:cs typeface="宋体" charset="0"/>
                        </a:rPr>
                        <a:t>晚间是否有加班？</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3"/>
                  </a:ext>
                </a:extLst>
              </a:tr>
              <a:tr h="300355">
                <a:tc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4">
                  <a:txBody>
                    <a:bodyPr/>
                    <a:lstStyle/>
                    <a:p>
                      <a:pPr indent="0">
                        <a:buNone/>
                      </a:pPr>
                      <a:r>
                        <a:rPr lang="en-US" sz="1200" b="0">
                          <a:solidFill>
                            <a:srgbClr val="000000"/>
                          </a:solidFill>
                          <a:latin typeface="宋体" charset="0"/>
                          <a:cs typeface="宋体" charset="0"/>
                        </a:rPr>
                        <a:t>加班期间的工作内容：</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4"/>
                  </a:ext>
                </a:extLst>
              </a:tr>
              <a:tr h="299085">
                <a:tc rowSpan="3">
                  <a:txBody>
                    <a:bodyPr/>
                    <a:lstStyle/>
                    <a:p>
                      <a:pPr indent="0">
                        <a:buNone/>
                      </a:pPr>
                      <a:r>
                        <a:rPr lang="en-US" sz="1200" b="0">
                          <a:solidFill>
                            <a:srgbClr val="000000"/>
                          </a:solidFill>
                          <a:latin typeface="宋体" charset="0"/>
                          <a:cs typeface="宋体" charset="0"/>
                        </a:rPr>
                        <a:t>突发工作</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200" b="0">
                          <a:solidFill>
                            <a:srgbClr val="000000"/>
                          </a:solidFill>
                          <a:latin typeface="宋体" charset="0"/>
                          <a:cs typeface="宋体" charset="0"/>
                        </a:rPr>
                        <a:t>事项</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2">
                  <a:txBody>
                    <a:bodyPr/>
                    <a:lstStyle/>
                    <a:p>
                      <a:pPr indent="0">
                        <a:buNone/>
                      </a:pPr>
                      <a:r>
                        <a:rPr lang="en-US" sz="1200" b="0">
                          <a:solidFill>
                            <a:srgbClr val="000000"/>
                          </a:solidFill>
                          <a:latin typeface="宋体" charset="0"/>
                          <a:cs typeface="宋体" charset="0"/>
                        </a:rPr>
                        <a:t>时间</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具体内容</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5"/>
                  </a:ext>
                </a:extLst>
              </a:tr>
              <a:tr h="299720">
                <a:tc vMerge="1">
                  <a:txBody>
                    <a:bodyPr/>
                    <a:lstStyle/>
                    <a:p>
                      <a:endParaRPr lang="zh-CN"/>
                    </a:p>
                  </a:txBody>
                  <a:tcPr>
                    <a:lnR w="12700" cap="flat" cmpd="sng">
                      <a:solidFill>
                        <a:srgbClr val="000000"/>
                      </a:solidFill>
                      <a:prstDash val="solid"/>
                      <a:headEnd type="none" w="med" len="med"/>
                      <a:tailEnd type="none" w="med" len="med"/>
                    </a:lnR>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6"/>
                  </a:ext>
                </a:extLst>
              </a:tr>
              <a:tr h="299720">
                <a:tc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7"/>
                  </a:ext>
                </a:extLst>
              </a:tr>
              <a:tr h="299720">
                <a:tc gridSpan="4">
                  <a:txBody>
                    <a:bodyPr/>
                    <a:lstStyle/>
                    <a:p>
                      <a:pPr indent="0">
                        <a:buNone/>
                      </a:pPr>
                      <a:r>
                        <a:rPr lang="en-US" sz="1200" b="0">
                          <a:solidFill>
                            <a:srgbClr val="000000"/>
                          </a:solidFill>
                          <a:latin typeface="宋体" charset="0"/>
                          <a:cs typeface="宋体" charset="0"/>
                        </a:rPr>
                        <a:t>记录者：</a:t>
                      </a:r>
                      <a:endParaRPr lang="en-US" altLang="en-US" sz="12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记录时间：</a:t>
                      </a:r>
                      <a:endParaRPr lang="en-US" altLang="en-US" sz="12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8"/>
                  </a:ext>
                </a:extLst>
              </a:tr>
            </a:tbl>
          </a:graphicData>
        </a:graphic>
      </p:graphicFrame>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工作日志法是由职位任职者详细记录自己在某一段时间内的工作内容、任务、工作地点、使用设备等信息，以收集一手工作分析资料的方法。工作日志法的特点是详细性、实时性、主观性，是因为该方法能够提供详尽的工作记录和描述，且记录的都是实际发生的工作事件和任务，但比较容易受到记录者的主观偏见和记录能力的影响。</a:t>
            </a:r>
          </a:p>
          <a:p>
            <a:pPr lvl="0" defTabSz="914400">
              <a:lnSpc>
                <a:spcPct val="150000"/>
              </a:lnSpc>
            </a:pPr>
            <a:r>
              <a:rPr lang="zh-CN" altLang="en-US" dirty="0">
                <a:solidFill>
                  <a:srgbClr val="000000"/>
                </a:solidFill>
                <a:cs typeface="+mn-ea"/>
                <a:sym typeface="+mn-lt"/>
              </a:rPr>
              <a:t>针对工作日志的填写，应注意一下要求：</a:t>
            </a:r>
          </a:p>
          <a:p>
            <a:pPr lvl="0" defTabSz="914400">
              <a:lnSpc>
                <a:spcPct val="150000"/>
              </a:lnSpc>
            </a:pPr>
            <a:r>
              <a:rPr lang="zh-CN" altLang="en-US" dirty="0">
                <a:solidFill>
                  <a:srgbClr val="000000"/>
                </a:solidFill>
                <a:cs typeface="+mn-ea"/>
                <a:sym typeface="+mn-lt"/>
              </a:rPr>
              <a:t>1.应该及时、准确地坚持每天记录。</a:t>
            </a:r>
          </a:p>
          <a:p>
            <a:pPr lvl="0" defTabSz="914400">
              <a:lnSpc>
                <a:spcPct val="150000"/>
              </a:lnSpc>
            </a:pPr>
            <a:r>
              <a:rPr lang="zh-CN" altLang="en-US" dirty="0">
                <a:solidFill>
                  <a:srgbClr val="000000"/>
                </a:solidFill>
                <a:cs typeface="+mn-ea"/>
                <a:sym typeface="+mn-lt"/>
              </a:rPr>
              <a:t>2.要严格按照要求进行填写，掌握详略分寸，不要遗漏细小关键的工作活动。</a:t>
            </a:r>
          </a:p>
          <a:p>
            <a:pPr lvl="0" defTabSz="914400">
              <a:lnSpc>
                <a:spcPct val="150000"/>
              </a:lnSpc>
            </a:pPr>
            <a:r>
              <a:rPr lang="zh-CN" altLang="en-US" dirty="0">
                <a:solidFill>
                  <a:srgbClr val="000000"/>
                </a:solidFill>
                <a:cs typeface="+mn-ea"/>
                <a:sym typeface="+mn-lt"/>
              </a:rPr>
              <a:t>3.只记述有意义的工作事项。</a:t>
            </a:r>
          </a:p>
          <a:p>
            <a:pPr lvl="0" defTabSz="914400">
              <a:lnSpc>
                <a:spcPct val="150000"/>
              </a:lnSpc>
            </a:pPr>
            <a:r>
              <a:rPr lang="zh-CN" altLang="en-US" dirty="0">
                <a:solidFill>
                  <a:srgbClr val="000000"/>
                </a:solidFill>
                <a:cs typeface="+mn-ea"/>
                <a:sym typeface="+mn-lt"/>
              </a:rPr>
              <a:t>4.确保记录语言结构清晰，用词准确，语句通顺，无错别字。</a:t>
            </a:r>
          </a:p>
          <a:p>
            <a:pPr lvl="0" defTabSz="914400">
              <a:lnSpc>
                <a:spcPct val="150000"/>
              </a:lnSpc>
            </a:pPr>
            <a:r>
              <a:rPr lang="zh-CN" altLang="en-US" dirty="0">
                <a:solidFill>
                  <a:srgbClr val="000000"/>
                </a:solidFill>
                <a:cs typeface="+mn-ea"/>
                <a:sym typeface="+mn-lt"/>
              </a:rPr>
              <a:t>5.务必认真记录真实的信息。</a:t>
            </a:r>
          </a:p>
          <a:p>
            <a:pPr lvl="0" defTabSz="914400">
              <a:lnSpc>
                <a:spcPct val="150000"/>
              </a:lnSpc>
            </a:pPr>
            <a:r>
              <a:rPr lang="zh-CN" altLang="en-US" dirty="0">
                <a:solidFill>
                  <a:srgbClr val="000000"/>
                </a:solidFill>
                <a:cs typeface="+mn-ea"/>
                <a:sym typeface="+mn-lt"/>
              </a:rPr>
              <a:t>6.做好保管工作，防止遗失。</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工作日志法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02093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719737"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工作分析</a:t>
            </a: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的基本概念</a:t>
            </a:r>
          </a:p>
        </p:txBody>
      </p:sp>
      <p:cxnSp>
        <p:nvCxnSpPr>
          <p:cNvPr id="16" name="išlïḑé"/>
          <p:cNvCxnSpPr/>
          <p:nvPr/>
        </p:nvCxnSpPr>
        <p:spPr>
          <a:xfrm flipV="1">
            <a:off x="256802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55226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251065"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工作分析</a:t>
            </a: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的程序和方法</a:t>
            </a:r>
          </a:p>
        </p:txBody>
      </p:sp>
      <p:cxnSp>
        <p:nvCxnSpPr>
          <p:cNvPr id="20" name="ïślíḓê"/>
          <p:cNvCxnSpPr/>
          <p:nvPr>
            <p:custDataLst>
              <p:tags r:id="rId5"/>
            </p:custDataLst>
          </p:nvPr>
        </p:nvCxnSpPr>
        <p:spPr>
          <a:xfrm flipV="1">
            <a:off x="509935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08359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7782393" y="2900370"/>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岗位说明书</a:t>
            </a:r>
          </a:p>
        </p:txBody>
      </p:sp>
      <p:cxnSp>
        <p:nvCxnSpPr>
          <p:cNvPr id="24" name="iśľíḑê"/>
          <p:cNvCxnSpPr/>
          <p:nvPr/>
        </p:nvCxnSpPr>
        <p:spPr>
          <a:xfrm flipV="1">
            <a:off x="763067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资料研究法是通过收集和分析现有的文献资料、报告、手册等来获取工作信息的方法。在工作分析中，组织可以收集组织内现有的岗位说明书、绩效考核标准、薪酬福利方案、奖惩制度、工作手册、员工要求、组织结构等资料，也可以收集和工作分析相关的外部资料作为参考，如竞争对手的岗位设置、组织架构、工作职责和任职资格等。资料研究法能够帮助工作分析小组在较短的时间内，以较低的成本获得大量的相关信息。该方法以收集第二手资料为主，一般可以用来结合其他调查方法共同使用，以增加工作分析结果的准确性。值得注意的是，资料研究法依赖于所收集第二手资料的准确度和数量，资料粗糙或者数量过少都无法开展工作分析。</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资料研究法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关键事件法是指描述某一工作中重要的、能导致该工作成功与否的任务和职责要素的过程。这些关键的工作行为表现能反映出不同的绩效水平，并且能够观察得到，它们也常被用来作为工作绩效等级评价的标准（见于绩效管理章节）。简而言之，关键事件法是通过对工作中“最好”或“最差”的关键事件进行分析，以此来提炼总结岗位的关键职责和相关影响因素。关键事件法适用于工作内容比较庞杂的工作岗位，可以帮助梳理关键职责，但它也费时，需要花大量的时间才能搜集到关键事件。该方法通常从领导、在岗员工或其他熟悉工作职务的人那里收集。</a:t>
            </a:r>
          </a:p>
          <a:p>
            <a:pPr lvl="0" defTabSz="914400">
              <a:lnSpc>
                <a:spcPct val="150000"/>
              </a:lnSpc>
            </a:pPr>
            <a:r>
              <a:rPr lang="zh-CN" altLang="en-US" dirty="0">
                <a:solidFill>
                  <a:srgbClr val="000000"/>
                </a:solidFill>
                <a:cs typeface="+mn-ea"/>
                <a:sym typeface="+mn-lt"/>
              </a:rPr>
              <a:t>对每一关键事件的描述内容，应当包括：</a:t>
            </a:r>
          </a:p>
          <a:p>
            <a:pPr lvl="0" defTabSz="914400">
              <a:lnSpc>
                <a:spcPct val="150000"/>
              </a:lnSpc>
            </a:pPr>
            <a:r>
              <a:rPr lang="zh-CN" altLang="en-US" dirty="0">
                <a:solidFill>
                  <a:srgbClr val="000000"/>
                </a:solidFill>
                <a:cs typeface="+mn-ea"/>
                <a:sym typeface="+mn-lt"/>
              </a:rPr>
              <a:t>1.导致事件发生的原因和背景。</a:t>
            </a:r>
          </a:p>
          <a:p>
            <a:pPr lvl="0" defTabSz="914400">
              <a:lnSpc>
                <a:spcPct val="150000"/>
              </a:lnSpc>
            </a:pPr>
            <a:r>
              <a:rPr lang="zh-CN" altLang="en-US" dirty="0">
                <a:solidFill>
                  <a:srgbClr val="000000"/>
                </a:solidFill>
                <a:cs typeface="+mn-ea"/>
                <a:sym typeface="+mn-lt"/>
              </a:rPr>
              <a:t>2.事件发生期间员工发生的特别有效或无效的行为。</a:t>
            </a:r>
          </a:p>
          <a:p>
            <a:pPr lvl="0" defTabSz="914400">
              <a:lnSpc>
                <a:spcPct val="150000"/>
              </a:lnSpc>
            </a:pPr>
            <a:r>
              <a:rPr lang="zh-CN" altLang="en-US" dirty="0">
                <a:solidFill>
                  <a:srgbClr val="000000"/>
                </a:solidFill>
                <a:cs typeface="+mn-ea"/>
                <a:sym typeface="+mn-lt"/>
              </a:rPr>
              <a:t>3.关键行为导致的后果。</a:t>
            </a:r>
          </a:p>
          <a:p>
            <a:pPr lvl="0" defTabSz="914400">
              <a:lnSpc>
                <a:spcPct val="150000"/>
              </a:lnSpc>
            </a:pPr>
            <a:r>
              <a:rPr lang="zh-CN" altLang="en-US" dirty="0">
                <a:solidFill>
                  <a:srgbClr val="000000"/>
                </a:solidFill>
                <a:cs typeface="+mn-ea"/>
                <a:sym typeface="+mn-lt"/>
              </a:rPr>
              <a:t>4.员工自身能否支配或控制上述后果。</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39408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工作分析的方法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关键事件法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87819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520" y="2827020"/>
            <a:ext cx="1036066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岗位说明书</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第三部分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6936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400" dirty="0">
                <a:solidFill>
                  <a:srgbClr val="000000"/>
                </a:solidFill>
                <a:cs typeface="+mn-ea"/>
                <a:sym typeface="+mn-lt"/>
              </a:rPr>
              <a:t>岗位说明书是规定员工应该做些什么、应该怎么做和在什么样的情况下履行职责的总汇，一般由两个部分组成：一是以反映工作职责和工作内容为主的工作描述；二是以反映对任职者胜任岗位的基本要求为主的任职资格（见图 3-3）。</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657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岗位说明书的含义和内容</a:t>
            </a:r>
          </a:p>
        </p:txBody>
      </p:sp>
      <p:graphicFrame>
        <p:nvGraphicFramePr>
          <p:cNvPr id="41" name="图示 41"/>
          <p:cNvGraphicFramePr/>
          <p:nvPr/>
        </p:nvGraphicFramePr>
        <p:xfrm>
          <a:off x="2185670" y="1912620"/>
          <a:ext cx="7754620" cy="43199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1" name="文本框 100"/>
          <p:cNvSpPr txBox="1"/>
          <p:nvPr/>
        </p:nvSpPr>
        <p:spPr>
          <a:xfrm>
            <a:off x="3713480" y="6069965"/>
            <a:ext cx="5080000" cy="368300"/>
          </a:xfrm>
          <a:prstGeom prst="rect">
            <a:avLst/>
          </a:prstGeom>
          <a:noFill/>
          <a:ln w="9525">
            <a:noFill/>
          </a:ln>
        </p:spPr>
        <p:txBody>
          <a:bodyPr>
            <a:spAutoFit/>
          </a:bodyPr>
          <a:lstStyle/>
          <a:p>
            <a:pPr marL="0" indent="0" algn="ctr"/>
            <a:r>
              <a:rPr lang="zh-CN" b="0">
                <a:cs typeface="黑体" charset="0"/>
              </a:rPr>
              <a:t>图</a:t>
            </a:r>
            <a:r>
              <a:rPr lang="en-US" b="0">
                <a:latin typeface="宋体" charset="0"/>
                <a:cs typeface="黑体" charset="0"/>
              </a:rPr>
              <a:t> 3-3 </a:t>
            </a:r>
            <a:r>
              <a:rPr lang="zh-CN" b="0">
                <a:cs typeface="黑体" charset="0"/>
              </a:rPr>
              <a:t>职位说明书构成</a:t>
            </a:r>
            <a:endParaRPr lang="zh-CN" altLang="en-US" b="0">
              <a:cs typeface="黑体" charset="0"/>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工作描述是对岗位的工作标识、工作概述、工作职责、工作条件、工作关系、工作标准等进行描述，详细的内容见表 3-4。</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工作描述</a:t>
            </a:r>
          </a:p>
        </p:txBody>
      </p:sp>
      <p:sp>
        <p:nvSpPr>
          <p:cNvPr id="21" name="íSľïḑe"/>
          <p:cNvSpPr txBox="1"/>
          <p:nvPr/>
        </p:nvSpPr>
        <p:spPr>
          <a:xfrm>
            <a:off x="1044575" y="383223"/>
            <a:ext cx="49657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岗位说明书的含义和内容</a:t>
            </a:r>
          </a:p>
        </p:txBody>
      </p:sp>
      <p:sp>
        <p:nvSpPr>
          <p:cNvPr id="101" name="文本框 100"/>
          <p:cNvSpPr txBox="1"/>
          <p:nvPr/>
        </p:nvSpPr>
        <p:spPr>
          <a:xfrm>
            <a:off x="3332480" y="2835275"/>
            <a:ext cx="5080000" cy="337185"/>
          </a:xfrm>
          <a:prstGeom prst="rect">
            <a:avLst/>
          </a:prstGeom>
          <a:noFill/>
          <a:ln w="9525">
            <a:noFill/>
          </a:ln>
        </p:spPr>
        <p:txBody>
          <a:bodyPr>
            <a:spAutoFit/>
          </a:bodyPr>
          <a:lstStyle/>
          <a:p>
            <a:pPr indent="0" algn="ctr"/>
            <a:r>
              <a:rPr lang="zh-CN" sz="1600" b="0">
                <a:cs typeface="黑体" charset="0"/>
              </a:rPr>
              <a:t>表</a:t>
            </a:r>
            <a:r>
              <a:rPr lang="en-US" sz="1600" b="0">
                <a:latin typeface="宋体" charset="0"/>
                <a:cs typeface="黑体" charset="0"/>
              </a:rPr>
              <a:t> 3-4 </a:t>
            </a:r>
            <a:r>
              <a:rPr lang="zh-CN" sz="1600" b="0">
                <a:cs typeface="黑体" charset="0"/>
              </a:rPr>
              <a:t>工作描述的内容</a:t>
            </a:r>
            <a:endParaRPr lang="zh-CN" altLang="en-US" sz="1600" b="0">
              <a:cs typeface="黑体" charset="0"/>
            </a:endParaRPr>
          </a:p>
        </p:txBody>
      </p:sp>
      <p:graphicFrame>
        <p:nvGraphicFramePr>
          <p:cNvPr id="2" name="表格 1"/>
          <p:cNvGraphicFramePr/>
          <p:nvPr>
            <p:custDataLst>
              <p:tags r:id="rId2"/>
            </p:custDataLst>
          </p:nvPr>
        </p:nvGraphicFramePr>
        <p:xfrm>
          <a:off x="814705" y="3159125"/>
          <a:ext cx="10534650" cy="3404870"/>
        </p:xfrm>
        <a:graphic>
          <a:graphicData uri="http://schemas.openxmlformats.org/drawingml/2006/table">
            <a:tbl>
              <a:tblPr/>
              <a:tblGrid>
                <a:gridCol w="1761490">
                  <a:extLst>
                    <a:ext uri="{9D8B030D-6E8A-4147-A177-3AD203B41FA5}">
                      <a16:colId xmlns:a16="http://schemas.microsoft.com/office/drawing/2014/main" val="20000"/>
                    </a:ext>
                  </a:extLst>
                </a:gridCol>
                <a:gridCol w="8773160">
                  <a:extLst>
                    <a:ext uri="{9D8B030D-6E8A-4147-A177-3AD203B41FA5}">
                      <a16:colId xmlns:a16="http://schemas.microsoft.com/office/drawing/2014/main" val="20001"/>
                    </a:ext>
                  </a:extLst>
                </a:gridCol>
              </a:tblGrid>
              <a:tr h="283845">
                <a:tc>
                  <a:txBody>
                    <a:bodyPr/>
                    <a:lstStyle/>
                    <a:p>
                      <a:pPr indent="0" algn="ctr">
                        <a:buNone/>
                      </a:pPr>
                      <a:r>
                        <a:rPr lang="en-US" sz="1400" b="1">
                          <a:solidFill>
                            <a:srgbClr val="000000"/>
                          </a:solidFill>
                          <a:latin typeface="宋体" charset="0"/>
                          <a:cs typeface="宋体" charset="0"/>
                        </a:rPr>
                        <a:t>项目</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400" b="1">
                          <a:solidFill>
                            <a:srgbClr val="000000"/>
                          </a:solidFill>
                          <a:latin typeface="宋体" charset="0"/>
                          <a:cs typeface="宋体" charset="0"/>
                        </a:rPr>
                        <a:t>内容</a:t>
                      </a:r>
                      <a:endParaRPr lang="en-US" altLang="en-US" sz="1400" b="1">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567690">
                <a:tc>
                  <a:txBody>
                    <a:bodyPr/>
                    <a:lstStyle/>
                    <a:p>
                      <a:pPr indent="0" algn="ctr">
                        <a:buNone/>
                      </a:pPr>
                      <a:r>
                        <a:rPr lang="en-US" sz="1400" b="1">
                          <a:solidFill>
                            <a:srgbClr val="000000"/>
                          </a:solidFill>
                          <a:latin typeface="宋体" charset="0"/>
                          <a:cs typeface="宋体" charset="0"/>
                        </a:rPr>
                        <a:t>工作标识</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描述岗位的基本信息，用于区分不同的岗位，一般包括岗位名称、岗位编号、岗位性质、直接上级、管辖人员、所属部门、定编人数、岗位等级、工作时间等要素</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283210">
                <a:tc>
                  <a:txBody>
                    <a:bodyPr/>
                    <a:lstStyle/>
                    <a:p>
                      <a:pPr indent="0" algn="ctr">
                        <a:buNone/>
                      </a:pPr>
                      <a:r>
                        <a:rPr lang="en-US" sz="1400" b="1">
                          <a:solidFill>
                            <a:srgbClr val="000000"/>
                          </a:solidFill>
                          <a:latin typeface="宋体" charset="0"/>
                          <a:cs typeface="宋体" charset="0"/>
                        </a:rPr>
                        <a:t>工作概述</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简要概述岗位设立的目的、意义、以及核心职责</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283845">
                <a:tc>
                  <a:txBody>
                    <a:bodyPr/>
                    <a:lstStyle/>
                    <a:p>
                      <a:pPr indent="0" algn="ctr">
                        <a:buNone/>
                      </a:pPr>
                      <a:r>
                        <a:rPr lang="en-US" sz="1400" b="1">
                          <a:solidFill>
                            <a:srgbClr val="000000"/>
                          </a:solidFill>
                          <a:latin typeface="宋体" charset="0"/>
                          <a:cs typeface="宋体" charset="0"/>
                        </a:rPr>
                        <a:t>工作职责</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按照重要程度、先后发生顺序、内在逻辑、占用时间比例等规则，逐项列出岗位的所有工作职责</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1135380">
                <a:tc>
                  <a:txBody>
                    <a:bodyPr/>
                    <a:lstStyle/>
                    <a:p>
                      <a:pPr indent="0" algn="ctr">
                        <a:buNone/>
                      </a:pPr>
                      <a:r>
                        <a:rPr lang="en-US" sz="1400" b="1">
                          <a:solidFill>
                            <a:srgbClr val="000000"/>
                          </a:solidFill>
                          <a:latin typeface="宋体" charset="0"/>
                          <a:cs typeface="宋体" charset="0"/>
                        </a:rPr>
                        <a:t>工作条件</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描述工作所处的环境和需要的设备，详细如下：（1）工作环境。包含物理环境，如室内或室外、噪音水平、温度、湿度、光照等；化学环境即工作场所中可能存在的化学情况，如空气、地面或设备上的污染物、毒气、化学物质等；生物环境主要涉及工作场所中可能存在的生物污染，如细菌、病毒、真菌等；安全环境是指工作可能存在的危险性，如高空等；社会环境，如工作中的人际交往情况、孤独程度等（2）工作设备。工作过程中所需的技术、工具和仪器等，以及工作场所的技术设施，如计算机、软件、硬件、通讯设备、显微镜等</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283210">
                <a:tc>
                  <a:txBody>
                    <a:bodyPr/>
                    <a:lstStyle/>
                    <a:p>
                      <a:pPr indent="0" algn="ctr">
                        <a:buNone/>
                      </a:pPr>
                      <a:r>
                        <a:rPr lang="en-US" sz="1400" b="1">
                          <a:solidFill>
                            <a:srgbClr val="000000"/>
                          </a:solidFill>
                          <a:latin typeface="宋体" charset="0"/>
                          <a:cs typeface="宋体" charset="0"/>
                        </a:rPr>
                        <a:t>工作关系</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工作过程中对内需要对接的上级、下级、其他部门等，对外需要对接的客户、合作伙伴、政府单位等</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283845">
                <a:tc>
                  <a:txBody>
                    <a:bodyPr/>
                    <a:lstStyle/>
                    <a:p>
                      <a:pPr indent="0" algn="ctr">
                        <a:buNone/>
                      </a:pPr>
                      <a:r>
                        <a:rPr lang="en-US" sz="1400" b="1">
                          <a:solidFill>
                            <a:srgbClr val="000000"/>
                          </a:solidFill>
                          <a:latin typeface="宋体" charset="0"/>
                          <a:cs typeface="宋体" charset="0"/>
                        </a:rPr>
                        <a:t>工作标准</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描述衡量该工作完成的优良情况的标准，一般是完成该项工作的最低评价标准</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6"/>
                  </a:ext>
                </a:extLst>
              </a:tr>
              <a:tr h="283845">
                <a:tc>
                  <a:txBody>
                    <a:bodyPr/>
                    <a:lstStyle/>
                    <a:p>
                      <a:pPr indent="0" algn="ctr">
                        <a:buNone/>
                      </a:pPr>
                      <a:r>
                        <a:rPr lang="en-US" sz="1400" b="1">
                          <a:solidFill>
                            <a:srgbClr val="000000"/>
                          </a:solidFill>
                          <a:latin typeface="宋体" charset="0"/>
                          <a:cs typeface="宋体" charset="0"/>
                        </a:rPr>
                        <a:t>其他信息</a:t>
                      </a:r>
                      <a:endParaRPr lang="en-US" altLang="en-US" sz="1400" b="1">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400" b="0">
                          <a:solidFill>
                            <a:srgbClr val="000000"/>
                          </a:solidFill>
                          <a:latin typeface="宋体" charset="0"/>
                          <a:cs typeface="宋体" charset="0"/>
                        </a:rPr>
                        <a:t>除以上要素外，需要额外补充的相关信息</a:t>
                      </a:r>
                      <a:endParaRPr lang="en-US" altLang="en-US" sz="1400" b="0">
                        <a:solidFill>
                          <a:srgbClr val="000000"/>
                        </a:solidFill>
                        <a:latin typeface="宋体" charset="0"/>
                        <a:ea typeface="宋体" charset="0"/>
                        <a:cs typeface="宋体" charset="0"/>
                      </a:endParaRPr>
                    </a:p>
                  </a:txBody>
                  <a:tcPr marL="68580" marR="68580" marT="0" marB="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83451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任职资格是任职者任职某岗位应该具备的基本资格，主要包括：基本要求，如性别、年龄、专业、教育水平、政治面貌、职称、身高、体重等；工作经验，如工作经历、工作年限等；工作技能，如技能等级证书、职业资格证书等；培训经历，如培训项目、培训时长、培训证书等；综合素质，如工作态度、品德、价值观、特质、能力、兴趣爱好等。</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53727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岗位说明书的含义和内容</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任职资格</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48018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编写岗位说明书是一项细致且繁重的工作，为了编写出更加完善、准确和实用的岗位说明书，促进人力资源管理工作的实践，需要注意以下编写事项：</a:t>
            </a:r>
          </a:p>
          <a:p>
            <a:pPr lvl="0" defTabSz="914400">
              <a:lnSpc>
                <a:spcPct val="150000"/>
              </a:lnSpc>
            </a:pPr>
            <a:r>
              <a:rPr lang="zh-CN" altLang="en-US" dirty="0">
                <a:solidFill>
                  <a:srgbClr val="000000"/>
                </a:solidFill>
                <a:cs typeface="+mn-ea"/>
                <a:sym typeface="+mn-lt"/>
              </a:rPr>
              <a:t>1.确保岗位说明书没有遗漏任何重要信息。</a:t>
            </a:r>
          </a:p>
          <a:p>
            <a:pPr lvl="0" defTabSz="914400">
              <a:lnSpc>
                <a:spcPct val="150000"/>
              </a:lnSpc>
            </a:pPr>
            <a:r>
              <a:rPr lang="zh-CN" altLang="en-US" dirty="0">
                <a:solidFill>
                  <a:srgbClr val="000000"/>
                </a:solidFill>
                <a:cs typeface="+mn-ea"/>
                <a:sym typeface="+mn-lt"/>
              </a:rPr>
              <a:t>2.确保所有信息都是真实、中立、准确的，没有误导性的内容。</a:t>
            </a:r>
          </a:p>
          <a:p>
            <a:pPr lvl="0" defTabSz="914400">
              <a:lnSpc>
                <a:spcPct val="150000"/>
              </a:lnSpc>
            </a:pPr>
            <a:r>
              <a:rPr lang="zh-CN" altLang="en-US" dirty="0">
                <a:solidFill>
                  <a:srgbClr val="000000"/>
                </a:solidFill>
                <a:cs typeface="+mn-ea"/>
                <a:sym typeface="+mn-lt"/>
              </a:rPr>
              <a:t>3.使用简洁、清晰明了的词句，避免使用过于复杂、晦涩难懂或含糊不清的词汇。</a:t>
            </a:r>
          </a:p>
          <a:p>
            <a:pPr lvl="0" defTabSz="914400">
              <a:lnSpc>
                <a:spcPct val="150000"/>
              </a:lnSpc>
            </a:pPr>
            <a:r>
              <a:rPr lang="zh-CN" altLang="en-US" dirty="0">
                <a:solidFill>
                  <a:srgbClr val="000000"/>
                </a:solidFill>
                <a:cs typeface="+mn-ea"/>
                <a:sym typeface="+mn-lt"/>
              </a:rPr>
              <a:t>4.遵循组织或行业的标准和规范，确保组织岗位说明书的统一性和标准化。</a:t>
            </a:r>
          </a:p>
          <a:p>
            <a:pPr lvl="0" defTabSz="914400">
              <a:lnSpc>
                <a:spcPct val="150000"/>
              </a:lnSpc>
            </a:pPr>
            <a:r>
              <a:rPr lang="zh-CN" altLang="en-US" dirty="0">
                <a:solidFill>
                  <a:srgbClr val="000000"/>
                </a:solidFill>
                <a:cs typeface="+mn-ea"/>
                <a:sym typeface="+mn-lt"/>
              </a:rPr>
              <a:t>5.对于一些敏感或机密信息，如薪资范围、核心技术等，要注意保密性。</a:t>
            </a:r>
          </a:p>
          <a:p>
            <a:pPr lvl="0" defTabSz="914400">
              <a:lnSpc>
                <a:spcPct val="150000"/>
              </a:lnSpc>
            </a:pPr>
            <a:r>
              <a:rPr lang="zh-CN" altLang="en-US" dirty="0">
                <a:solidFill>
                  <a:srgbClr val="000000"/>
                </a:solidFill>
                <a:cs typeface="+mn-ea"/>
                <a:sym typeface="+mn-lt"/>
              </a:rPr>
              <a:t>6.定期更新和修订岗位说明书，确保其与实际工作相符。</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53727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岗位说明书的注意事项</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53727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岗位说明书示例</a:t>
            </a:r>
          </a:p>
        </p:txBody>
      </p:sp>
      <p:sp>
        <p:nvSpPr>
          <p:cNvPr id="101" name="文本框 100"/>
          <p:cNvSpPr txBox="1"/>
          <p:nvPr/>
        </p:nvSpPr>
        <p:spPr>
          <a:xfrm>
            <a:off x="3556000" y="809625"/>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3-6 </a:t>
            </a:r>
            <a:r>
              <a:rPr lang="zh-CN" b="0">
                <a:cs typeface="黑体" charset="0"/>
              </a:rPr>
              <a:t>岗位说明书示例</a:t>
            </a:r>
            <a:endParaRPr lang="zh-CN" altLang="en-US" b="0">
              <a:cs typeface="黑体" charset="0"/>
            </a:endParaRPr>
          </a:p>
        </p:txBody>
      </p:sp>
      <p:graphicFrame>
        <p:nvGraphicFramePr>
          <p:cNvPr id="2" name="表格 1"/>
          <p:cNvGraphicFramePr/>
          <p:nvPr>
            <p:custDataLst>
              <p:tags r:id="rId2"/>
            </p:custDataLst>
          </p:nvPr>
        </p:nvGraphicFramePr>
        <p:xfrm>
          <a:off x="1743075" y="1177925"/>
          <a:ext cx="8489950" cy="5669280"/>
        </p:xfrm>
        <a:graphic>
          <a:graphicData uri="http://schemas.openxmlformats.org/drawingml/2006/table">
            <a:tbl>
              <a:tblPr/>
              <a:tblGrid>
                <a:gridCol w="683260">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522605">
                  <a:extLst>
                    <a:ext uri="{9D8B030D-6E8A-4147-A177-3AD203B41FA5}">
                      <a16:colId xmlns:a16="http://schemas.microsoft.com/office/drawing/2014/main" val="20002"/>
                    </a:ext>
                  </a:extLst>
                </a:gridCol>
                <a:gridCol w="890270">
                  <a:extLst>
                    <a:ext uri="{9D8B030D-6E8A-4147-A177-3AD203B41FA5}">
                      <a16:colId xmlns:a16="http://schemas.microsoft.com/office/drawing/2014/main" val="20003"/>
                    </a:ext>
                  </a:extLst>
                </a:gridCol>
                <a:gridCol w="1414780">
                  <a:extLst>
                    <a:ext uri="{9D8B030D-6E8A-4147-A177-3AD203B41FA5}">
                      <a16:colId xmlns:a16="http://schemas.microsoft.com/office/drawing/2014/main" val="20004"/>
                    </a:ext>
                  </a:extLst>
                </a:gridCol>
                <a:gridCol w="151130">
                  <a:extLst>
                    <a:ext uri="{9D8B030D-6E8A-4147-A177-3AD203B41FA5}">
                      <a16:colId xmlns:a16="http://schemas.microsoft.com/office/drawing/2014/main" val="20005"/>
                    </a:ext>
                  </a:extLst>
                </a:gridCol>
                <a:gridCol w="434340">
                  <a:extLst>
                    <a:ext uri="{9D8B030D-6E8A-4147-A177-3AD203B41FA5}">
                      <a16:colId xmlns:a16="http://schemas.microsoft.com/office/drawing/2014/main" val="20006"/>
                    </a:ext>
                  </a:extLst>
                </a:gridCol>
                <a:gridCol w="829310">
                  <a:extLst>
                    <a:ext uri="{9D8B030D-6E8A-4147-A177-3AD203B41FA5}">
                      <a16:colId xmlns:a16="http://schemas.microsoft.com/office/drawing/2014/main" val="20007"/>
                    </a:ext>
                  </a:extLst>
                </a:gridCol>
                <a:gridCol w="251460">
                  <a:extLst>
                    <a:ext uri="{9D8B030D-6E8A-4147-A177-3AD203B41FA5}">
                      <a16:colId xmlns:a16="http://schemas.microsoft.com/office/drawing/2014/main" val="20008"/>
                    </a:ext>
                  </a:extLst>
                </a:gridCol>
                <a:gridCol w="144145">
                  <a:extLst>
                    <a:ext uri="{9D8B030D-6E8A-4147-A177-3AD203B41FA5}">
                      <a16:colId xmlns:a16="http://schemas.microsoft.com/office/drawing/2014/main" val="20009"/>
                    </a:ext>
                  </a:extLst>
                </a:gridCol>
                <a:gridCol w="1017905">
                  <a:extLst>
                    <a:ext uri="{9D8B030D-6E8A-4147-A177-3AD203B41FA5}">
                      <a16:colId xmlns:a16="http://schemas.microsoft.com/office/drawing/2014/main" val="20010"/>
                    </a:ext>
                  </a:extLst>
                </a:gridCol>
                <a:gridCol w="1419225">
                  <a:extLst>
                    <a:ext uri="{9D8B030D-6E8A-4147-A177-3AD203B41FA5}">
                      <a16:colId xmlns:a16="http://schemas.microsoft.com/office/drawing/2014/main" val="20011"/>
                    </a:ext>
                  </a:extLst>
                </a:gridCol>
              </a:tblGrid>
              <a:tr h="180340">
                <a:tc gridSpan="12">
                  <a:txBody>
                    <a:bodyPr/>
                    <a:lstStyle/>
                    <a:p>
                      <a:pPr indent="0">
                        <a:buNone/>
                      </a:pPr>
                      <a:r>
                        <a:rPr lang="en-US" sz="1200" b="1">
                          <a:solidFill>
                            <a:srgbClr val="000000"/>
                          </a:solidFill>
                          <a:latin typeface="宋体" charset="0"/>
                          <a:cs typeface="宋体" charset="0"/>
                        </a:rPr>
                        <a:t>一、基本信息</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0"/>
                  </a:ext>
                </a:extLst>
              </a:tr>
              <a:tr h="180340">
                <a:tc gridSpan="3">
                  <a:txBody>
                    <a:bodyPr/>
                    <a:lstStyle/>
                    <a:p>
                      <a:pPr indent="0" algn="ctr">
                        <a:buNone/>
                      </a:pPr>
                      <a:r>
                        <a:rPr lang="en-US" sz="1200" b="0">
                          <a:solidFill>
                            <a:srgbClr val="000000"/>
                          </a:solidFill>
                          <a:latin typeface="宋体" charset="0"/>
                          <a:cs typeface="宋体" charset="0"/>
                        </a:rPr>
                        <a:t>岗位名称</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lgn="ctr">
                        <a:buNone/>
                      </a:pPr>
                      <a:r>
                        <a:rPr lang="en-US" sz="1200" b="0">
                          <a:solidFill>
                            <a:srgbClr val="000000"/>
                          </a:solidFill>
                          <a:latin typeface="宋体" charset="0"/>
                          <a:cs typeface="宋体" charset="0"/>
                        </a:rPr>
                        <a:t>岗位编号</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1"/>
                  </a:ext>
                </a:extLst>
              </a:tr>
              <a:tr h="180340">
                <a:tc gridSpan="3">
                  <a:txBody>
                    <a:bodyPr/>
                    <a:lstStyle/>
                    <a:p>
                      <a:pPr indent="0" algn="ctr">
                        <a:buNone/>
                      </a:pPr>
                      <a:r>
                        <a:rPr lang="en-US" sz="1200" b="0">
                          <a:solidFill>
                            <a:srgbClr val="000000"/>
                          </a:solidFill>
                          <a:latin typeface="宋体" charset="0"/>
                          <a:cs typeface="宋体" charset="0"/>
                        </a:rPr>
                        <a:t>所在部门</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lgn="ctr">
                        <a:buNone/>
                      </a:pPr>
                      <a:r>
                        <a:rPr lang="en-US" sz="1200" b="0">
                          <a:solidFill>
                            <a:srgbClr val="000000"/>
                          </a:solidFill>
                          <a:latin typeface="宋体" charset="0"/>
                          <a:cs typeface="宋体" charset="0"/>
                        </a:rPr>
                        <a:t>编制人数</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人</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2"/>
                  </a:ext>
                </a:extLst>
              </a:tr>
              <a:tr h="180340">
                <a:tc gridSpan="3">
                  <a:txBody>
                    <a:bodyPr/>
                    <a:lstStyle/>
                    <a:p>
                      <a:pPr indent="0" algn="ctr">
                        <a:buNone/>
                      </a:pPr>
                      <a:r>
                        <a:rPr lang="en-US" sz="1200" b="0">
                          <a:solidFill>
                            <a:srgbClr val="000000"/>
                          </a:solidFill>
                          <a:latin typeface="宋体" charset="0"/>
                          <a:cs typeface="宋体" charset="0"/>
                        </a:rPr>
                        <a:t>直接上级</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lgn="ctr">
                        <a:buNone/>
                      </a:pPr>
                      <a:r>
                        <a:rPr lang="en-US" sz="1200" b="0">
                          <a:solidFill>
                            <a:srgbClr val="000000"/>
                          </a:solidFill>
                          <a:latin typeface="宋体" charset="0"/>
                          <a:cs typeface="宋体" charset="0"/>
                        </a:rPr>
                        <a:t>岗位等级</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3"/>
                  </a:ext>
                </a:extLst>
              </a:tr>
              <a:tr h="180340">
                <a:tc gridSpan="3">
                  <a:txBody>
                    <a:bodyPr/>
                    <a:lstStyle/>
                    <a:p>
                      <a:pPr indent="0" algn="ctr">
                        <a:buNone/>
                      </a:pPr>
                      <a:r>
                        <a:rPr lang="en-US" sz="1200" b="0">
                          <a:solidFill>
                            <a:srgbClr val="000000"/>
                          </a:solidFill>
                          <a:latin typeface="宋体" charset="0"/>
                          <a:cs typeface="宋体" charset="0"/>
                        </a:rPr>
                        <a:t>直接下级</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gn="ctr">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lgn="ctr">
                        <a:buNone/>
                      </a:pPr>
                      <a:r>
                        <a:rPr lang="en-US" sz="1200" b="0">
                          <a:solidFill>
                            <a:srgbClr val="000000"/>
                          </a:solidFill>
                          <a:latin typeface="宋体" charset="0"/>
                          <a:cs typeface="宋体" charset="0"/>
                        </a:rPr>
                        <a:t>工作时间</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r h="180340">
                <a:tc gridSpan="12">
                  <a:txBody>
                    <a:bodyPr/>
                    <a:lstStyle/>
                    <a:p>
                      <a:pPr indent="0">
                        <a:buNone/>
                      </a:pPr>
                      <a:r>
                        <a:rPr lang="en-US" sz="1200" b="1">
                          <a:solidFill>
                            <a:srgbClr val="000000"/>
                          </a:solidFill>
                          <a:latin typeface="宋体" charset="0"/>
                          <a:cs typeface="宋体" charset="0"/>
                        </a:rPr>
                        <a:t>二、岗位概述</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5"/>
                  </a:ext>
                </a:extLst>
              </a:tr>
              <a:tr h="180340">
                <a:tc gridSpan="1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6"/>
                  </a:ext>
                </a:extLst>
              </a:tr>
              <a:tr h="180340">
                <a:tc gridSpan="12">
                  <a:txBody>
                    <a:bodyPr/>
                    <a:lstStyle/>
                    <a:p>
                      <a:pPr indent="0">
                        <a:buNone/>
                      </a:pPr>
                      <a:r>
                        <a:rPr lang="en-US" sz="1200" b="1">
                          <a:solidFill>
                            <a:srgbClr val="000000"/>
                          </a:solidFill>
                          <a:latin typeface="宋体" charset="0"/>
                          <a:cs typeface="宋体" charset="0"/>
                        </a:rPr>
                        <a:t>三、工作关系</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7"/>
                  </a:ext>
                </a:extLst>
              </a:tr>
              <a:tr h="180340">
                <a:tc gridSpan="3">
                  <a:txBody>
                    <a:bodyPr/>
                    <a:lstStyle/>
                    <a:p>
                      <a:pPr indent="0" algn="ctr">
                        <a:buNone/>
                      </a:pPr>
                      <a:r>
                        <a:rPr lang="en-US" sz="1200" b="0">
                          <a:solidFill>
                            <a:srgbClr val="000000"/>
                          </a:solidFill>
                          <a:latin typeface="宋体" charset="0"/>
                          <a:cs typeface="宋体" charset="0"/>
                        </a:rPr>
                        <a:t>内部工作关系</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8"/>
                  </a:ext>
                </a:extLst>
              </a:tr>
              <a:tr h="180340">
                <a:tc gridSpan="3">
                  <a:txBody>
                    <a:bodyPr/>
                    <a:lstStyle/>
                    <a:p>
                      <a:pPr indent="0" algn="ctr">
                        <a:buNone/>
                      </a:pPr>
                      <a:r>
                        <a:rPr lang="en-US" sz="1200" b="0">
                          <a:solidFill>
                            <a:srgbClr val="000000"/>
                          </a:solidFill>
                          <a:latin typeface="宋体" charset="0"/>
                          <a:cs typeface="宋体" charset="0"/>
                        </a:rPr>
                        <a:t>外部工作关系</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9"/>
                  </a:ext>
                </a:extLst>
              </a:tr>
              <a:tr h="180340">
                <a:tc gridSpan="12">
                  <a:txBody>
                    <a:bodyPr/>
                    <a:lstStyle/>
                    <a:p>
                      <a:pPr indent="0">
                        <a:buNone/>
                      </a:pPr>
                      <a:r>
                        <a:rPr lang="en-US" sz="1200" b="1">
                          <a:solidFill>
                            <a:srgbClr val="000000"/>
                          </a:solidFill>
                          <a:latin typeface="宋体" charset="0"/>
                          <a:cs typeface="宋体" charset="0"/>
                        </a:rPr>
                        <a:t>四、主要职责</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0"/>
                  </a:ext>
                </a:extLst>
              </a:tr>
              <a:tr h="180340">
                <a:tc gridSpan="3">
                  <a:txBody>
                    <a:bodyPr/>
                    <a:lstStyle/>
                    <a:p>
                      <a:pPr indent="0" algn="ctr">
                        <a:buNone/>
                      </a:pPr>
                      <a:r>
                        <a:rPr lang="en-US" sz="1200" b="0">
                          <a:solidFill>
                            <a:srgbClr val="000000"/>
                          </a:solidFill>
                          <a:latin typeface="宋体" charset="0"/>
                          <a:cs typeface="宋体" charset="0"/>
                        </a:rPr>
                        <a:t>序号</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lgn="ctr">
                        <a:buNone/>
                      </a:pPr>
                      <a:r>
                        <a:rPr lang="en-US" sz="1200" b="0">
                          <a:solidFill>
                            <a:srgbClr val="000000"/>
                          </a:solidFill>
                          <a:latin typeface="宋体" charset="0"/>
                          <a:cs typeface="宋体" charset="0"/>
                        </a:rPr>
                        <a:t>工作职责</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1"/>
                  </a:ext>
                </a:extLst>
              </a:tr>
              <a:tr h="180340">
                <a:tc gridSpan="3">
                  <a:txBody>
                    <a:bodyPr/>
                    <a:lstStyle/>
                    <a:p>
                      <a:pPr indent="0" algn="ctr">
                        <a:buNone/>
                      </a:pPr>
                      <a:r>
                        <a:rPr lang="en-US" sz="1200" b="0">
                          <a:solidFill>
                            <a:srgbClr val="000000"/>
                          </a:solidFill>
                          <a:latin typeface="宋体" charset="0"/>
                          <a:cs typeface="宋体" charset="0"/>
                        </a:rPr>
                        <a:t>1</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2"/>
                  </a:ext>
                </a:extLst>
              </a:tr>
              <a:tr h="180340">
                <a:tc gridSpan="3">
                  <a:txBody>
                    <a:bodyPr/>
                    <a:lstStyle/>
                    <a:p>
                      <a:pPr indent="0" algn="ctr">
                        <a:buNone/>
                      </a:pPr>
                      <a:r>
                        <a:rPr lang="en-US" sz="1200" b="0">
                          <a:solidFill>
                            <a:srgbClr val="000000"/>
                          </a:solidFill>
                          <a:latin typeface="宋体" charset="0"/>
                          <a:cs typeface="宋体" charset="0"/>
                        </a:rPr>
                        <a:t>2</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3"/>
                  </a:ext>
                </a:extLst>
              </a:tr>
              <a:tr h="180340">
                <a:tc gridSpan="3">
                  <a:txBody>
                    <a:bodyPr/>
                    <a:lstStyle/>
                    <a:p>
                      <a:pPr indent="0" algn="ctr">
                        <a:buNone/>
                      </a:pPr>
                      <a:r>
                        <a:rPr lang="en-US" sz="1200" b="0">
                          <a:solidFill>
                            <a:srgbClr val="000000"/>
                          </a:solidFill>
                          <a:latin typeface="宋体" charset="0"/>
                          <a:cs typeface="宋体" charset="0"/>
                        </a:rPr>
                        <a:t>...</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4"/>
                  </a:ext>
                </a:extLst>
              </a:tr>
              <a:tr h="180340">
                <a:tc gridSpan="12">
                  <a:txBody>
                    <a:bodyPr/>
                    <a:lstStyle/>
                    <a:p>
                      <a:pPr indent="0">
                        <a:buNone/>
                      </a:pPr>
                      <a:r>
                        <a:rPr lang="en-US" sz="1200" b="1">
                          <a:solidFill>
                            <a:srgbClr val="000000"/>
                          </a:solidFill>
                          <a:latin typeface="宋体" charset="0"/>
                          <a:cs typeface="宋体" charset="0"/>
                        </a:rPr>
                        <a:t>五、任职资格</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5"/>
                  </a:ext>
                </a:extLst>
              </a:tr>
              <a:tr h="180340">
                <a:tc rowSpan="7">
                  <a:txBody>
                    <a:bodyPr/>
                    <a:lstStyle/>
                    <a:p>
                      <a:pPr indent="0" algn="ctr">
                        <a:buNone/>
                      </a:pPr>
                      <a:r>
                        <a:rPr lang="en-US" sz="1200" b="0">
                          <a:solidFill>
                            <a:srgbClr val="000000"/>
                          </a:solidFill>
                          <a:latin typeface="宋体" charset="0"/>
                          <a:cs typeface="宋体" charset="0"/>
                        </a:rPr>
                        <a:t>基本条件</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2">
                  <a:txBody>
                    <a:bodyPr/>
                    <a:lstStyle/>
                    <a:p>
                      <a:pPr indent="0" algn="ctr">
                        <a:buNone/>
                      </a:pPr>
                      <a:r>
                        <a:rPr lang="en-US" sz="1200" b="0">
                          <a:solidFill>
                            <a:srgbClr val="000000"/>
                          </a:solidFill>
                          <a:latin typeface="宋体" charset="0"/>
                          <a:cs typeface="宋体" charset="0"/>
                        </a:rPr>
                        <a:t>教育水平</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年龄</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6"/>
                  </a:ext>
                </a:extLst>
              </a:tr>
              <a:tr h="18034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lgn="ctr">
                        <a:buNone/>
                      </a:pPr>
                      <a:r>
                        <a:rPr lang="en-US" sz="1200" b="0">
                          <a:solidFill>
                            <a:srgbClr val="000000"/>
                          </a:solidFill>
                          <a:latin typeface="宋体" charset="0"/>
                          <a:cs typeface="宋体" charset="0"/>
                        </a:rPr>
                        <a:t>性别</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4">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职称</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7"/>
                  </a:ext>
                </a:extLst>
              </a:tr>
              <a:tr h="18034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lgn="ctr">
                        <a:buNone/>
                      </a:pPr>
                      <a:r>
                        <a:rPr lang="en-US" sz="1200" b="0">
                          <a:solidFill>
                            <a:srgbClr val="000000"/>
                          </a:solidFill>
                          <a:latin typeface="宋体" charset="0"/>
                          <a:cs typeface="宋体" charset="0"/>
                        </a:rPr>
                        <a:t>专业要求</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8"/>
                  </a:ext>
                </a:extLst>
              </a:tr>
              <a:tr h="18034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lgn="ctr">
                        <a:buNone/>
                      </a:pPr>
                      <a:r>
                        <a:rPr lang="en-US" sz="1200" b="0">
                          <a:solidFill>
                            <a:srgbClr val="000000"/>
                          </a:solidFill>
                          <a:latin typeface="宋体" charset="0"/>
                          <a:cs typeface="宋体" charset="0"/>
                        </a:rPr>
                        <a:t>资格证书</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9"/>
                  </a:ext>
                </a:extLst>
              </a:tr>
              <a:tr h="18034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lgn="ctr">
                        <a:buNone/>
                      </a:pPr>
                      <a:r>
                        <a:rPr lang="en-US" sz="1200" b="0">
                          <a:solidFill>
                            <a:srgbClr val="000000"/>
                          </a:solidFill>
                          <a:latin typeface="宋体" charset="0"/>
                          <a:cs typeface="宋体" charset="0"/>
                        </a:rPr>
                        <a:t>工作经验</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0"/>
                  </a:ext>
                </a:extLst>
              </a:tr>
              <a:tr h="180340">
                <a:tc vMerge="1">
                  <a:txBody>
                    <a:bodyPr/>
                    <a:lstStyle/>
                    <a:p>
                      <a:endParaRPr lang="zh-CN"/>
                    </a:p>
                  </a:txBody>
                  <a:tcPr>
                    <a:lnR w="12700" cap="flat" cmpd="sng">
                      <a:solidFill>
                        <a:srgbClr val="000000"/>
                      </a:solidFill>
                      <a:prstDash val="solid"/>
                      <a:headEnd type="none" w="med" len="med"/>
                      <a:tailEnd type="none" w="med" len="med"/>
                    </a:lnR>
                  </a:tcPr>
                </a:tc>
                <a:tc gridSpan="2">
                  <a:txBody>
                    <a:bodyPr/>
                    <a:lstStyle/>
                    <a:p>
                      <a:pPr indent="0" algn="ctr">
                        <a:buNone/>
                      </a:pPr>
                      <a:r>
                        <a:rPr lang="en-US" sz="1200" b="0">
                          <a:solidFill>
                            <a:srgbClr val="000000"/>
                          </a:solidFill>
                          <a:latin typeface="宋体" charset="0"/>
                          <a:cs typeface="宋体" charset="0"/>
                        </a:rPr>
                        <a:t>语言能力</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普通话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1"/>
                  </a:ext>
                </a:extLst>
              </a:tr>
              <a:tr h="180340">
                <a:tc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计算机技能</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办公软件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2"/>
                  </a:ext>
                </a:extLst>
              </a:tr>
              <a:tr h="180340">
                <a:tc gridSpan="3">
                  <a:txBody>
                    <a:bodyPr/>
                    <a:lstStyle/>
                    <a:p>
                      <a:pPr indent="0" algn="ctr">
                        <a:buNone/>
                      </a:pPr>
                      <a:r>
                        <a:rPr lang="en-US" sz="1200" b="0">
                          <a:solidFill>
                            <a:srgbClr val="000000"/>
                          </a:solidFill>
                          <a:latin typeface="宋体" charset="0"/>
                          <a:cs typeface="宋体" charset="0"/>
                        </a:rPr>
                        <a:t>综合素质</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3"/>
                  </a:ext>
                </a:extLst>
              </a:tr>
              <a:tr h="180340">
                <a:tc gridSpan="3">
                  <a:txBody>
                    <a:bodyPr/>
                    <a:lstStyle/>
                    <a:p>
                      <a:pPr indent="0" algn="ctr">
                        <a:buNone/>
                      </a:pPr>
                      <a:r>
                        <a:rPr lang="en-US" sz="1200" b="0">
                          <a:solidFill>
                            <a:srgbClr val="000000"/>
                          </a:solidFill>
                          <a:latin typeface="宋体" charset="0"/>
                          <a:cs typeface="宋体" charset="0"/>
                        </a:rPr>
                        <a:t>职业发展方向</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4"/>
                  </a:ext>
                </a:extLst>
              </a:tr>
              <a:tr h="180340">
                <a:tc gridSpan="3">
                  <a:txBody>
                    <a:bodyPr/>
                    <a:lstStyle/>
                    <a:p>
                      <a:pPr indent="0" algn="ctr">
                        <a:buNone/>
                      </a:pPr>
                      <a:r>
                        <a:rPr lang="en-US" sz="1200" b="0">
                          <a:solidFill>
                            <a:srgbClr val="000000"/>
                          </a:solidFill>
                          <a:latin typeface="宋体" charset="0"/>
                          <a:cs typeface="宋体" charset="0"/>
                        </a:rPr>
                        <a:t>其他基本要求</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5"/>
                  </a:ext>
                </a:extLst>
              </a:tr>
              <a:tr h="180340">
                <a:tc gridSpan="12">
                  <a:txBody>
                    <a:bodyPr/>
                    <a:lstStyle/>
                    <a:p>
                      <a:pPr indent="0">
                        <a:buNone/>
                      </a:pPr>
                      <a:r>
                        <a:rPr lang="en-US" sz="1200" b="1">
                          <a:solidFill>
                            <a:srgbClr val="000000"/>
                          </a:solidFill>
                          <a:latin typeface="宋体" charset="0"/>
                          <a:cs typeface="宋体" charset="0"/>
                        </a:rPr>
                        <a:t>六、工作条件</a:t>
                      </a:r>
                      <a:endParaRPr lang="en-US" altLang="en-US" sz="1200" b="1">
                        <a:solidFill>
                          <a:srgbClr val="000000"/>
                        </a:solidFill>
                        <a:latin typeface="宋体" charset="0"/>
                        <a:ea typeface="宋体" charset="0"/>
                        <a:cs typeface="宋体" charset="0"/>
                      </a:endParaRPr>
                    </a:p>
                  </a:txBody>
                  <a:tcPr marL="17780" marR="17780" marT="0" marB="0" anchor="ctr">
                    <a:lnL>
                      <a:noFill/>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6"/>
                  </a:ext>
                </a:extLst>
              </a:tr>
              <a:tr h="180340">
                <a:tc gridSpan="3">
                  <a:txBody>
                    <a:bodyPr/>
                    <a:lstStyle/>
                    <a:p>
                      <a:pPr indent="0" algn="ctr">
                        <a:buNone/>
                      </a:pPr>
                      <a:r>
                        <a:rPr lang="en-US" sz="1200" b="0">
                          <a:solidFill>
                            <a:srgbClr val="000000"/>
                          </a:solidFill>
                          <a:latin typeface="宋体" charset="0"/>
                          <a:cs typeface="宋体" charset="0"/>
                        </a:rPr>
                        <a:t>工作环境</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室内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7"/>
                  </a:ext>
                </a:extLst>
              </a:tr>
              <a:tr h="180340">
                <a:tc gridSpan="3">
                  <a:txBody>
                    <a:bodyPr/>
                    <a:lstStyle/>
                    <a:p>
                      <a:pPr indent="0" algn="ctr">
                        <a:buNone/>
                      </a:pPr>
                      <a:r>
                        <a:rPr lang="en-US" sz="1200" b="0">
                          <a:solidFill>
                            <a:srgbClr val="000000"/>
                          </a:solidFill>
                          <a:latin typeface="宋体" charset="0"/>
                          <a:cs typeface="宋体" charset="0"/>
                        </a:rPr>
                        <a:t>工作设备</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9">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28"/>
                  </a:ext>
                </a:extLst>
              </a:tr>
              <a:tr h="180340">
                <a:tc gridSpan="2">
                  <a:txBody>
                    <a:bodyPr/>
                    <a:lstStyle/>
                    <a:p>
                      <a:pPr indent="0" algn="ctr">
                        <a:buNone/>
                      </a:pPr>
                      <a:r>
                        <a:rPr lang="en-US" sz="1200" b="0">
                          <a:solidFill>
                            <a:srgbClr val="000000"/>
                          </a:solidFill>
                          <a:latin typeface="宋体" charset="0"/>
                          <a:cs typeface="宋体" charset="0"/>
                        </a:rPr>
                        <a:t>编制人</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indent="0" algn="ctr">
                        <a:buNone/>
                      </a:pPr>
                      <a:r>
                        <a:rPr lang="en-US" sz="1200" b="0">
                          <a:solidFill>
                            <a:srgbClr val="000000"/>
                          </a:solidFill>
                          <a:latin typeface="宋体" charset="0"/>
                          <a:cs typeface="宋体" charset="0"/>
                        </a:rPr>
                        <a:t>日期</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200" b="0">
                          <a:solidFill>
                            <a:srgbClr val="000000"/>
                          </a:solidFill>
                          <a:latin typeface="宋体" charset="0"/>
                          <a:cs typeface="宋体" charset="0"/>
                        </a:rPr>
                        <a:t>审核人</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lstStyle/>
                    <a:p>
                      <a:pPr indent="0" algn="ctr">
                        <a:buNone/>
                      </a:pPr>
                      <a:r>
                        <a:rPr lang="en-US" sz="1200" b="0">
                          <a:solidFill>
                            <a:srgbClr val="000000"/>
                          </a:solidFill>
                          <a:latin typeface="宋体" charset="0"/>
                          <a:cs typeface="宋体" charset="0"/>
                        </a:rPr>
                        <a:t>日期</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p>
                      <a:pPr indent="0" algn="ctr">
                        <a:buNone/>
                      </a:pPr>
                      <a:r>
                        <a:rPr lang="en-US" sz="1200" b="0">
                          <a:solidFill>
                            <a:srgbClr val="000000"/>
                          </a:solidFill>
                          <a:latin typeface="宋体" charset="0"/>
                          <a:cs typeface="宋体" charset="0"/>
                        </a:rPr>
                        <a:t>批准人</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200" b="0">
                          <a:solidFill>
                            <a:srgbClr val="000000"/>
                          </a:solidFill>
                          <a:latin typeface="宋体" charset="0"/>
                          <a:cs typeface="宋体" charset="0"/>
                        </a:rPr>
                        <a:t>日期</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29"/>
                  </a:ext>
                </a:extLst>
              </a:tr>
              <a:tr h="180340">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gridSpan="2">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gridSpan="3">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gridSpan="3">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tcPr>
                </a:tc>
                <a:tc>
                  <a:txBody>
                    <a:bodyPr/>
                    <a:lstStyle/>
                    <a:p>
                      <a:pPr indent="0">
                        <a:buNone/>
                      </a:pPr>
                      <a:r>
                        <a:rPr lang="en-US" sz="1200" b="0">
                          <a:solidFill>
                            <a:srgbClr val="000000"/>
                          </a:solidFill>
                          <a:latin typeface="宋体" charset="0"/>
                          <a:cs typeface="宋体" charset="0"/>
                        </a:rPr>
                        <a:t> </a:t>
                      </a:r>
                      <a:endParaRPr lang="en-US" altLang="en-US" sz="1200" b="0">
                        <a:solidFill>
                          <a:srgbClr val="000000"/>
                        </a:solidFill>
                        <a:latin typeface="宋体" charset="0"/>
                        <a:ea typeface="宋体" charset="0"/>
                        <a:cs typeface="宋体" charset="0"/>
                      </a:endParaRPr>
                    </a:p>
                  </a:txBody>
                  <a:tcPr marL="17780" marR="177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30"/>
                  </a:ext>
                </a:extLst>
              </a:tr>
            </a:tbl>
          </a:graphicData>
        </a:graphic>
      </p:graphicFrame>
      <p:sp>
        <p:nvSpPr>
          <p:cNvPr id="5" name="文本框 4"/>
          <p:cNvSpPr txBox="1"/>
          <p:nvPr/>
        </p:nvSpPr>
        <p:spPr>
          <a:xfrm>
            <a:off x="3556000" y="5902325"/>
            <a:ext cx="5080000" cy="645160"/>
          </a:xfrm>
          <a:prstGeom prst="rect">
            <a:avLst/>
          </a:prstGeom>
          <a:noFill/>
          <a:ln w="9525">
            <a:noFill/>
          </a:ln>
        </p:spPr>
        <p:txBody>
          <a:bodyPr>
            <a:spAutoFit/>
          </a:bodyPr>
          <a:lstStyle/>
          <a:p>
            <a:pPr marL="0" indent="0" algn="l"/>
            <a:endParaRPr lang="en-US" b="0">
              <a:latin typeface="宋体" charset="0"/>
              <a:cs typeface="宋体" charset="0"/>
            </a:endParaRPr>
          </a:p>
          <a:p>
            <a:pPr marL="0" indent="0" algn="l"/>
            <a:r>
              <a:rPr lang="en-US" b="0">
                <a:latin typeface="宋体" charset="0"/>
                <a:cs typeface="宋体" charset="0"/>
              </a:rPr>
              <a:t> </a:t>
            </a:r>
            <a:endParaRPr lang="en-US" altLang="en-US" b="0">
              <a:latin typeface="宋体" charset="0"/>
              <a:cs typeface="宋体" charset="0"/>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48018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岗位说明书是人力资源管理实践工作中不可或缺的工具，有着广泛的应用，主要体现在以下几个方面：</a:t>
            </a:r>
          </a:p>
          <a:p>
            <a:pPr lvl="0" defTabSz="914400">
              <a:lnSpc>
                <a:spcPct val="150000"/>
              </a:lnSpc>
            </a:pPr>
            <a:r>
              <a:rPr lang="zh-CN" altLang="en-US" dirty="0">
                <a:solidFill>
                  <a:srgbClr val="000000"/>
                </a:solidFill>
                <a:cs typeface="+mn-ea"/>
                <a:sym typeface="+mn-lt"/>
              </a:rPr>
              <a:t>1.招聘与甄选。岗位说明书可以帮助企业明确招聘岗位的工作职责和要求，为招聘与甄选提供标准与方向，从而筛选出最符合岗位需求的候选人。</a:t>
            </a:r>
          </a:p>
          <a:p>
            <a:pPr lvl="0" defTabSz="914400">
              <a:lnSpc>
                <a:spcPct val="150000"/>
              </a:lnSpc>
            </a:pPr>
            <a:r>
              <a:rPr lang="zh-CN" altLang="en-US" dirty="0">
                <a:solidFill>
                  <a:srgbClr val="000000"/>
                </a:solidFill>
                <a:cs typeface="+mn-ea"/>
                <a:sym typeface="+mn-lt"/>
              </a:rPr>
              <a:t>2.新员工入职安排。帮助新员工快速了解自己的岗位职责和要求，以缩短新员工的适应周期。</a:t>
            </a:r>
          </a:p>
          <a:p>
            <a:pPr lvl="0" defTabSz="914400">
              <a:lnSpc>
                <a:spcPct val="150000"/>
              </a:lnSpc>
            </a:pPr>
            <a:r>
              <a:rPr lang="zh-CN" altLang="en-US" dirty="0">
                <a:solidFill>
                  <a:srgbClr val="000000"/>
                </a:solidFill>
                <a:cs typeface="+mn-ea"/>
                <a:sym typeface="+mn-lt"/>
              </a:rPr>
              <a:t>3.员工培训。它可以作为确定员工培训内容的参考依据，利于制定员工培训计划。</a:t>
            </a:r>
          </a:p>
          <a:p>
            <a:pPr lvl="0" defTabSz="914400">
              <a:lnSpc>
                <a:spcPct val="150000"/>
              </a:lnSpc>
            </a:pPr>
            <a:r>
              <a:rPr lang="zh-CN" altLang="en-US" dirty="0">
                <a:solidFill>
                  <a:srgbClr val="000000"/>
                </a:solidFill>
                <a:cs typeface="+mn-ea"/>
                <a:sym typeface="+mn-lt"/>
              </a:rPr>
              <a:t>4.员工职业生涯规划。岗位说明书中的工作关系等信息可以帮助员工清晰的认识其所在岗位的职业发展路径，利于员工树立自我发展目标和制定职业发展规划。</a:t>
            </a:r>
          </a:p>
          <a:p>
            <a:pPr lvl="0" defTabSz="914400">
              <a:lnSpc>
                <a:spcPct val="150000"/>
              </a:lnSpc>
            </a:pPr>
            <a:r>
              <a:rPr lang="zh-CN" altLang="en-US" dirty="0">
                <a:solidFill>
                  <a:srgbClr val="000000"/>
                </a:solidFill>
                <a:cs typeface="+mn-ea"/>
                <a:sym typeface="+mn-lt"/>
              </a:rPr>
              <a:t>5.绩效考核。可以根据岗位说明书中明确的岗位工作内容和职责制定关键绩效指标。</a:t>
            </a:r>
          </a:p>
          <a:p>
            <a:pPr lvl="0" defTabSz="914400">
              <a:lnSpc>
                <a:spcPct val="150000"/>
              </a:lnSpc>
            </a:pPr>
            <a:r>
              <a:rPr lang="zh-CN" altLang="en-US" dirty="0">
                <a:solidFill>
                  <a:srgbClr val="000000"/>
                </a:solidFill>
                <a:cs typeface="+mn-ea"/>
                <a:sym typeface="+mn-lt"/>
              </a:rPr>
              <a:t>6.薪酬福利政策。岗位说明书中的岗位等级、权限等信息还可以作为确定岗位薪酬等级的依据。</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 name="íSľïḑe"/>
          <p:cNvSpPr txBox="1"/>
          <p:nvPr/>
        </p:nvSpPr>
        <p:spPr>
          <a:xfrm>
            <a:off x="1044575" y="383223"/>
            <a:ext cx="53727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岗位说明书的应用</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520" y="2827020"/>
            <a:ext cx="1055687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6500" spc="300" dirty="0">
                <a:solidFill>
                  <a:schemeClr val="accent1"/>
                </a:solidFill>
                <a:latin typeface="+mn-lt"/>
                <a:ea typeface="+mn-ea"/>
                <a:cs typeface="+mn-ea"/>
                <a:sym typeface="+mn-lt"/>
              </a:rPr>
              <a:t>工作分析的基本概念</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第一部分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36144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工作分析（Job Analysis）是指对组织内各岗位进行全面了解，确定各岗位的工作内容、工作职责、任职资格、绩效标准等的过程。组织一般在刚成立，或者因战略目标、部门职能、经营方向、引入新技术和新设备等情况而发生变化时会进行工作分析。工作分析的主要成果是形成一份综合性的文件材料——职务说明书（岗位说明书），一般由工作描述和任职资格两个部分组成。因此，工作分析主要是解决以下几个主要问题：</a:t>
            </a:r>
          </a:p>
          <a:p>
            <a:pPr lvl="0" defTabSz="914400">
              <a:lnSpc>
                <a:spcPct val="150000"/>
              </a:lnSpc>
            </a:pPr>
            <a:r>
              <a:rPr lang="zh-CN" altLang="en-US" dirty="0">
                <a:solidFill>
                  <a:srgbClr val="000000"/>
                </a:solidFill>
                <a:cs typeface="+mn-ea"/>
                <a:sym typeface="+mn-lt"/>
              </a:rPr>
              <a:t>1.岗位具体要做什么工作？</a:t>
            </a:r>
          </a:p>
          <a:p>
            <a:pPr lvl="0" defTabSz="914400">
              <a:lnSpc>
                <a:spcPct val="150000"/>
              </a:lnSpc>
            </a:pPr>
            <a:r>
              <a:rPr lang="zh-CN" altLang="en-US" dirty="0">
                <a:solidFill>
                  <a:srgbClr val="000000"/>
                </a:solidFill>
                <a:cs typeface="+mn-ea"/>
                <a:sym typeface="+mn-lt"/>
              </a:rPr>
              <a:t>2.完成该工作任务需要拥有什么知识、技能和素质等基本任职资格？</a:t>
            </a:r>
          </a:p>
          <a:p>
            <a:pPr lvl="0" defTabSz="914400">
              <a:lnSpc>
                <a:spcPct val="150000"/>
              </a:lnSpc>
            </a:pPr>
            <a:r>
              <a:rPr lang="zh-CN" altLang="en-US" dirty="0">
                <a:solidFill>
                  <a:srgbClr val="000000"/>
                </a:solidFill>
                <a:cs typeface="+mn-ea"/>
                <a:sym typeface="+mn-lt"/>
              </a:rPr>
              <a:t>3.应该采用什么考核标准来衡量工作的完成程度？</a:t>
            </a:r>
          </a:p>
          <a:p>
            <a:pPr lvl="0" defTabSz="914400">
              <a:lnSpc>
                <a:spcPct val="150000"/>
              </a:lnSpc>
            </a:pPr>
            <a:r>
              <a:rPr lang="zh-CN" altLang="en-US" dirty="0">
                <a:solidFill>
                  <a:srgbClr val="000000"/>
                </a:solidFill>
                <a:cs typeface="+mn-ea"/>
                <a:sym typeface="+mn-lt"/>
              </a:rPr>
              <a:t>4.岗位需要在什么环境下以及使用什么设备才能完成任务？</a:t>
            </a:r>
          </a:p>
          <a:p>
            <a:pPr lvl="0" defTabSz="914400">
              <a:lnSpc>
                <a:spcPct val="150000"/>
              </a:lnSpc>
            </a:pPr>
            <a:r>
              <a:rPr lang="zh-CN" altLang="en-US" dirty="0">
                <a:solidFill>
                  <a:srgbClr val="000000"/>
                </a:solidFill>
                <a:cs typeface="+mn-ea"/>
                <a:sym typeface="+mn-lt"/>
              </a:rPr>
              <a:t>5.岗位与其他岗位之间的关系是什么？</a:t>
            </a:r>
          </a:p>
          <a:p>
            <a:pPr lvl="0" defTabSz="914400">
              <a:lnSpc>
                <a:spcPct val="150000"/>
              </a:lnSpc>
            </a:pPr>
            <a:r>
              <a:rPr lang="zh-CN" altLang="en-US" dirty="0">
                <a:solidFill>
                  <a:srgbClr val="000000"/>
                </a:solidFill>
                <a:cs typeface="+mn-ea"/>
                <a:sym typeface="+mn-lt"/>
              </a:rPr>
              <a:t>6.岗位基本的聘用条件（如所需人数、工作时长、工资结构、福利待遇等）是什么？</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3605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工作分析的概念和内容</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36144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5W1H分析法也叫六何分析法，是一种思考方法，在人力资源管理中用来帮助组织开展工作分析。它通过对各岗位从原因（Why）、对象（What）、地点（Where）、时间（When）、人员（Who）和方法（How）等六个方面提出问题并进行系统的思考与分析。具体如下：</a:t>
            </a:r>
          </a:p>
          <a:p>
            <a:pPr lvl="0" defTabSz="914400">
              <a:lnSpc>
                <a:spcPct val="150000"/>
              </a:lnSpc>
            </a:pPr>
            <a:r>
              <a:rPr lang="zh-CN" altLang="en-US" dirty="0">
                <a:solidFill>
                  <a:srgbClr val="000000"/>
                </a:solidFill>
                <a:cs typeface="+mn-ea"/>
                <a:sym typeface="+mn-lt"/>
              </a:rPr>
              <a:t>1.Who：谁来完成这项工作。</a:t>
            </a:r>
          </a:p>
          <a:p>
            <a:pPr lvl="0" defTabSz="914400">
              <a:lnSpc>
                <a:spcPct val="150000"/>
              </a:lnSpc>
            </a:pPr>
            <a:r>
              <a:rPr lang="zh-CN" altLang="en-US" dirty="0">
                <a:solidFill>
                  <a:srgbClr val="000000"/>
                </a:solidFill>
                <a:cs typeface="+mn-ea"/>
                <a:sym typeface="+mn-lt"/>
              </a:rPr>
              <a:t>2.Why：为什么要完成这项工作。</a:t>
            </a:r>
          </a:p>
          <a:p>
            <a:pPr lvl="0" defTabSz="914400">
              <a:lnSpc>
                <a:spcPct val="150000"/>
              </a:lnSpc>
            </a:pPr>
            <a:r>
              <a:rPr lang="zh-CN" altLang="en-US" dirty="0">
                <a:solidFill>
                  <a:srgbClr val="000000"/>
                </a:solidFill>
                <a:cs typeface="+mn-ea"/>
                <a:sym typeface="+mn-lt"/>
              </a:rPr>
              <a:t>3.What：这项工作具体要做什么事情。</a:t>
            </a:r>
          </a:p>
          <a:p>
            <a:pPr lvl="0" defTabSz="914400">
              <a:lnSpc>
                <a:spcPct val="150000"/>
              </a:lnSpc>
            </a:pPr>
            <a:r>
              <a:rPr lang="zh-CN" altLang="en-US" dirty="0">
                <a:solidFill>
                  <a:srgbClr val="000000"/>
                </a:solidFill>
                <a:cs typeface="+mn-ea"/>
                <a:sym typeface="+mn-lt"/>
              </a:rPr>
              <a:t>4.Where：在哪里完成这项工作。</a:t>
            </a:r>
          </a:p>
          <a:p>
            <a:pPr lvl="0" defTabSz="914400">
              <a:lnSpc>
                <a:spcPct val="150000"/>
              </a:lnSpc>
            </a:pPr>
            <a:r>
              <a:rPr lang="zh-CN" altLang="en-US" dirty="0">
                <a:solidFill>
                  <a:srgbClr val="000000"/>
                </a:solidFill>
                <a:cs typeface="+mn-ea"/>
                <a:sym typeface="+mn-lt"/>
              </a:rPr>
              <a:t>5.When：这项工作的具体时间安排是什么。</a:t>
            </a:r>
          </a:p>
          <a:p>
            <a:pPr lvl="0" defTabSz="914400">
              <a:lnSpc>
                <a:spcPct val="150000"/>
              </a:lnSpc>
            </a:pPr>
            <a:r>
              <a:rPr lang="zh-CN" altLang="en-US" dirty="0">
                <a:solidFill>
                  <a:srgbClr val="000000"/>
                </a:solidFill>
                <a:cs typeface="+mn-ea"/>
                <a:sym typeface="+mn-lt"/>
              </a:rPr>
              <a:t>6.How：如何完成工作。</a:t>
            </a:r>
          </a:p>
          <a:p>
            <a:pPr lvl="0" defTabSz="914400">
              <a:lnSpc>
                <a:spcPct val="150000"/>
              </a:lnSpc>
            </a:pPr>
            <a:r>
              <a:rPr lang="zh-CN" altLang="en-US" dirty="0">
                <a:solidFill>
                  <a:srgbClr val="000000"/>
                </a:solidFill>
                <a:cs typeface="+mn-ea"/>
                <a:sym typeface="+mn-lt"/>
              </a:rPr>
              <a:t>在确定工作内容（What）时，需要明确工作的目的和具体任务；在考虑人员（Who）时，需要确定工作的责任者和执行者；在地点（Where）方面，需要选择合适的工作场所；时间（When）方面则涉及确定工作的时机和计划；方法（How）则关注如何提高工作效率和实施操作的具体步骤。</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52806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工作分析的5W1H分析法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8206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在工作分析中，经常会用到一些相关术语。为了高效地进行工作分析，理解并掌握这些术语的含义十分重要的。</a:t>
            </a:r>
          </a:p>
          <a:p>
            <a:pPr lvl="0" defTabSz="914400">
              <a:lnSpc>
                <a:spcPct val="150000"/>
              </a:lnSpc>
            </a:pPr>
            <a:r>
              <a:rPr lang="zh-CN" altLang="en-US" sz="1600" dirty="0">
                <a:solidFill>
                  <a:srgbClr val="000000"/>
                </a:solidFill>
                <a:cs typeface="+mn-ea"/>
                <a:sym typeface="+mn-lt"/>
              </a:rPr>
              <a:t>1.工作要素。工作要素是指工作中不能再继续分解的最小动作单位，如行政助理收发文件、教师擦黑板、招聘专员打开电脑等。</a:t>
            </a:r>
          </a:p>
          <a:p>
            <a:pPr lvl="0" defTabSz="914400">
              <a:lnSpc>
                <a:spcPct val="150000"/>
              </a:lnSpc>
            </a:pPr>
            <a:r>
              <a:rPr lang="zh-CN" altLang="en-US" sz="1600" dirty="0">
                <a:solidFill>
                  <a:srgbClr val="000000"/>
                </a:solidFill>
                <a:cs typeface="+mn-ea"/>
                <a:sym typeface="+mn-lt"/>
              </a:rPr>
              <a:t>2.任务。任务是指为了达成某个目的所从事的一系列工作要素的集合。例如，招聘专员为了完成在招聘网站上发布招聘信息的任务，需要打开电脑、登录招聘网站、撰写公司的招聘相关信息、最后发布招聘信息。</a:t>
            </a:r>
          </a:p>
          <a:p>
            <a:pPr lvl="0" defTabSz="914400">
              <a:lnSpc>
                <a:spcPct val="150000"/>
              </a:lnSpc>
            </a:pPr>
            <a:r>
              <a:rPr lang="zh-CN" altLang="en-US" sz="1600" dirty="0">
                <a:solidFill>
                  <a:srgbClr val="000000"/>
                </a:solidFill>
                <a:cs typeface="+mn-ea"/>
                <a:sym typeface="+mn-lt"/>
              </a:rPr>
              <a:t>3.职责。职责是指任职者在其工作岗位中需要完成的所有工作任务的总和。例如，招聘专员的工作职责之一是“进行社会招聘”，这一职责由多项工作任务组成：制定社会招聘工作方案、发布招聘信息、筛选简历、进行面试等。</a:t>
            </a:r>
          </a:p>
          <a:p>
            <a:pPr lvl="0" defTabSz="914400">
              <a:lnSpc>
                <a:spcPct val="150000"/>
              </a:lnSpc>
            </a:pPr>
            <a:r>
              <a:rPr lang="zh-CN" altLang="en-US" sz="1600" dirty="0">
                <a:solidFill>
                  <a:srgbClr val="000000"/>
                </a:solidFill>
                <a:cs typeface="+mn-ea"/>
                <a:sym typeface="+mn-lt"/>
              </a:rPr>
              <a:t>4.职位。职位也称岗位，是指在规定工作时间内由任职者所承担的一项或多项相互联系的职责的集合。例如，“招聘专员”是一个职位，由制定招聘规划、进行社会招聘、开展校园招聘、安排新员工入职、评估招聘质量等一系列性质类似、难度类似且互相关联的工作职责的汇集而成。</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806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工作分析的相关术语</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8206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5.职务。职务是指一组主要职责类似的职位的统称，根据组织规模和性质等的不同，职务可以由一个职位构成，也可以由多个职位构成。例如，某大企业因工作任务量较大，在人力资源门中，针对“专员”这一职务设有招聘专员、薪酬专员、培训专员、绩效专员等多个主要职责相似的职位，而另一个小企业则只设置“人力资源专员”这一个职位。</a:t>
            </a:r>
          </a:p>
          <a:p>
            <a:pPr lvl="0" defTabSz="914400">
              <a:lnSpc>
                <a:spcPct val="150000"/>
              </a:lnSpc>
            </a:pPr>
            <a:r>
              <a:rPr lang="zh-CN" altLang="en-US" sz="1600" dirty="0">
                <a:solidFill>
                  <a:srgbClr val="000000"/>
                </a:solidFill>
                <a:cs typeface="+mn-ea"/>
                <a:sym typeface="+mn-lt"/>
              </a:rPr>
              <a:t>6.职系。职系是指工作性质、工作职责类似，但工作职责的难易程度以及工作的任职资格存在一定差异的职位的集合。值得注意的是，一个职系一般就是一个职位的职业晋升路径。例如，人力资源助理、人力资源专员、人力资源经理、人力资源总监、副总经理、总经理这几个职位可以组合成一个职系。</a:t>
            </a:r>
          </a:p>
          <a:p>
            <a:pPr lvl="0" defTabSz="914400">
              <a:lnSpc>
                <a:spcPct val="150000"/>
              </a:lnSpc>
            </a:pPr>
            <a:r>
              <a:rPr lang="zh-CN" altLang="en-US" sz="1600" dirty="0">
                <a:solidFill>
                  <a:srgbClr val="000000"/>
                </a:solidFill>
                <a:cs typeface="+mn-ea"/>
                <a:sym typeface="+mn-lt"/>
              </a:rPr>
              <a:t>7.职组。职组是指两个以上工作性质相近的职系的集合。例如，某企业人力资源和行政办公可并入“辅助职能部”职组，生产制造和技术研发二者可并入“核心职能部”职组。</a:t>
            </a:r>
          </a:p>
          <a:p>
            <a:pPr lvl="0" defTabSz="914400">
              <a:lnSpc>
                <a:spcPct val="150000"/>
              </a:lnSpc>
            </a:pPr>
            <a:r>
              <a:rPr lang="zh-CN" altLang="en-US" sz="1600" dirty="0">
                <a:solidFill>
                  <a:srgbClr val="000000"/>
                </a:solidFill>
                <a:cs typeface="+mn-ea"/>
                <a:sym typeface="+mn-lt"/>
              </a:rPr>
              <a:t>8.职级。职级又称职位级别，是指同一职系内工作内容、难易程度、责任大小、和任职资格都很相似的职位的总和。一般同一职级内的岗位实行相似的薪酬管理制度。</a:t>
            </a:r>
          </a:p>
          <a:p>
            <a:pPr lvl="0" defTabSz="914400">
              <a:lnSpc>
                <a:spcPct val="150000"/>
              </a:lnSpc>
            </a:pPr>
            <a:r>
              <a:rPr lang="zh-CN" altLang="en-US" sz="1600" dirty="0">
                <a:solidFill>
                  <a:srgbClr val="000000"/>
                </a:solidFill>
                <a:cs typeface="+mn-ea"/>
                <a:sym typeface="+mn-lt"/>
              </a:rPr>
              <a:t>9.职业。职业是由不同组织中的相似的职位所组成的集合。例如，医生、教师、警察、人力资源管理师、职业经理人等。</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806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工作分析的相关术语</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3126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各与工作分析相关的术语之间的关系如图 3-1所示。</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52806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工作分析的相关术语</a:t>
            </a:r>
          </a:p>
        </p:txBody>
      </p:sp>
      <p:pic>
        <p:nvPicPr>
          <p:cNvPr id="39" name="图片 39" descr="图3-1"/>
          <p:cNvPicPr>
            <a:picLocks noChangeAspect="1"/>
          </p:cNvPicPr>
          <p:nvPr/>
        </p:nvPicPr>
        <p:blipFill>
          <a:blip r:embed="rId3"/>
          <a:stretch>
            <a:fillRect/>
          </a:stretch>
        </p:blipFill>
        <p:spPr>
          <a:xfrm>
            <a:off x="4016375" y="1804035"/>
            <a:ext cx="4477385" cy="4624070"/>
          </a:xfrm>
          <a:prstGeom prst="rect">
            <a:avLst/>
          </a:prstGeom>
        </p:spPr>
      </p:pic>
      <p:sp>
        <p:nvSpPr>
          <p:cNvPr id="101" name="文本框 100"/>
          <p:cNvSpPr txBox="1"/>
          <p:nvPr/>
        </p:nvSpPr>
        <p:spPr>
          <a:xfrm>
            <a:off x="3715385" y="6306185"/>
            <a:ext cx="5080000" cy="337185"/>
          </a:xfrm>
          <a:prstGeom prst="rect">
            <a:avLst/>
          </a:prstGeom>
          <a:noFill/>
          <a:ln w="9525">
            <a:noFill/>
          </a:ln>
        </p:spPr>
        <p:txBody>
          <a:bodyPr>
            <a:spAutoFit/>
          </a:bodyPr>
          <a:lstStyle/>
          <a:p>
            <a:pPr marL="0" indent="0" algn="ctr"/>
            <a:r>
              <a:rPr lang="zh-CN" sz="1600" b="0">
                <a:cs typeface="黑体" charset="0"/>
              </a:rPr>
              <a:t>图</a:t>
            </a:r>
            <a:r>
              <a:rPr lang="en-US" sz="1600" b="0">
                <a:latin typeface="宋体" charset="0"/>
                <a:cs typeface="黑体" charset="0"/>
              </a:rPr>
              <a:t> 3-1 </a:t>
            </a:r>
            <a:r>
              <a:rPr lang="zh-CN" sz="1600" b="0">
                <a:cs typeface="黑体" charset="0"/>
              </a:rPr>
              <a:t>与工作分析相关的术语的关系图</a:t>
            </a:r>
            <a:endParaRPr lang="zh-CN" altLang="en-US" sz="1600" b="0">
              <a:cs typeface="黑体" charset="0"/>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98602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520" y="2827020"/>
            <a:ext cx="999490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algn="l" defTabSz="914400" eaLnBrk="1" fontAlgn="auto" latinLnBrk="0" hangingPunct="1">
              <a:lnSpc>
                <a:spcPct val="90000"/>
              </a:lnSpc>
              <a:spcBef>
                <a:spcPts val="0"/>
              </a:spcBef>
              <a:buClrTx/>
              <a:buSzTx/>
              <a:buFontTx/>
              <a:buNone/>
            </a:pPr>
            <a:r>
              <a:rPr lang="zh-CN" altLang="en-US" sz="6600" spc="300" dirty="0">
                <a:solidFill>
                  <a:schemeClr val="accent1"/>
                </a:solidFill>
                <a:latin typeface="+mn-lt"/>
                <a:ea typeface="+mn-ea"/>
                <a:cs typeface="+mn-ea"/>
                <a:sym typeface="+mn-lt"/>
              </a:rPr>
              <a:t>工作分析的程序和方法</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第二部分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TABLE_ENDDRAG_ORIGIN_RECT" val="657*434"/>
  <p:tag name="TABLE_ENDDRAG_RECT" val="182*69*657*434"/>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TABLE_ENDDRAG_ORIGIN_RECT" val="643*444"/>
  <p:tag name="TABLE_ENDDRAG_RECT" val="152*70*643*445"/>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TABLE_ENDDRAG_ORIGIN_RECT" val="829*268"/>
  <p:tag name="TABLE_ENDDRAG_RECT" val="64*248*829*268"/>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TABLE_ENDDRAG_ORIGIN_RECT" val="668*440"/>
  <p:tag name="TABLE_ENDDRAG_RECT" val="137*92*668*440"/>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3978</Words>
  <Application>Microsoft Office PowerPoint</Application>
  <PresentationFormat>宽屏</PresentationFormat>
  <Paragraphs>365</Paragraphs>
  <Slides>28</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28</vt:i4>
      </vt:variant>
    </vt:vector>
  </HeadingPairs>
  <TitlesOfParts>
    <vt:vector size="36" baseType="lpstr">
      <vt:lpstr>Source Han Sans CN Bold</vt:lpstr>
      <vt:lpstr>方正兰亭大黑_GBK</vt:lpstr>
      <vt:lpstr>思源黑体 CN</vt:lpstr>
      <vt:lpstr>宋体</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64</cp:revision>
  <dcterms:created xsi:type="dcterms:W3CDTF">2024-08-31T14:22:14Z</dcterms:created>
  <dcterms:modified xsi:type="dcterms:W3CDTF">2024-09-12T01:45:35Z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