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6"/>
  </p:notesMasterIdLst>
  <p:handoutMasterIdLst>
    <p:handoutMasterId r:id="rId57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u" initials="q" lastIdx="6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7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79.xml"/><Relationship Id="rId12" Type="http://schemas.openxmlformats.org/officeDocument/2006/relationships/tags" Target="../tags/tag278.xml"/><Relationship Id="rId11" Type="http://schemas.openxmlformats.org/officeDocument/2006/relationships/image" Target="../media/image24.jpeg"/><Relationship Id="rId10" Type="http://schemas.openxmlformats.org/officeDocument/2006/relationships/tags" Target="../tags/tag277.xml"/><Relationship Id="rId1" Type="http://schemas.openxmlformats.org/officeDocument/2006/relationships/tags" Target="../tags/tag27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88.xml"/><Relationship Id="rId13" Type="http://schemas.openxmlformats.org/officeDocument/2006/relationships/image" Target="../media/image25.jpeg"/><Relationship Id="rId12" Type="http://schemas.openxmlformats.org/officeDocument/2006/relationships/tags" Target="../tags/tag287.xml"/><Relationship Id="rId11" Type="http://schemas.openxmlformats.org/officeDocument/2006/relationships/tags" Target="../tags/tag286.xml"/><Relationship Id="rId10" Type="http://schemas.openxmlformats.org/officeDocument/2006/relationships/tags" Target="../tags/tag285.xml"/><Relationship Id="rId1" Type="http://schemas.openxmlformats.org/officeDocument/2006/relationships/tags" Target="../tags/tag28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9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image" Target="../media/image26.jpeg"/><Relationship Id="rId10" Type="http://schemas.openxmlformats.org/officeDocument/2006/relationships/tags" Target="../tags/tag294.xml"/><Relationship Id="rId1" Type="http://schemas.openxmlformats.org/officeDocument/2006/relationships/tags" Target="../tags/tag28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01.xml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9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image" Target="../media/image27.jpeg"/><Relationship Id="rId1" Type="http://schemas.openxmlformats.org/officeDocument/2006/relationships/tags" Target="../tags/tag29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0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image" Target="../media/image28.jpeg"/><Relationship Id="rId1" Type="http://schemas.openxmlformats.org/officeDocument/2006/relationships/tags" Target="../tags/tag30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1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image" Target="../media/image29.jpeg"/><Relationship Id="rId1" Type="http://schemas.openxmlformats.org/officeDocument/2006/relationships/tags" Target="../tags/tag31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2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327.xml"/><Relationship Id="rId13" Type="http://schemas.openxmlformats.org/officeDocument/2006/relationships/tags" Target="../tags/tag326.xml"/><Relationship Id="rId12" Type="http://schemas.openxmlformats.org/officeDocument/2006/relationships/tags" Target="../tags/tag325.xml"/><Relationship Id="rId11" Type="http://schemas.openxmlformats.org/officeDocument/2006/relationships/tags" Target="../tags/tag324.xml"/><Relationship Id="rId10" Type="http://schemas.openxmlformats.org/officeDocument/2006/relationships/image" Target="../media/image30.jpeg"/><Relationship Id="rId1" Type="http://schemas.openxmlformats.org/officeDocument/2006/relationships/tags" Target="../tags/tag31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29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358.xml"/><Relationship Id="rId35" Type="http://schemas.openxmlformats.org/officeDocument/2006/relationships/image" Target="../media/image31.jpeg"/><Relationship Id="rId34" Type="http://schemas.openxmlformats.org/officeDocument/2006/relationships/tags" Target="../tags/tag357.xml"/><Relationship Id="rId33" Type="http://schemas.openxmlformats.org/officeDocument/2006/relationships/tags" Target="../tags/tag356.xml"/><Relationship Id="rId32" Type="http://schemas.openxmlformats.org/officeDocument/2006/relationships/tags" Target="../tags/tag355.xml"/><Relationship Id="rId31" Type="http://schemas.openxmlformats.org/officeDocument/2006/relationships/tags" Target="../tags/tag354.xml"/><Relationship Id="rId30" Type="http://schemas.openxmlformats.org/officeDocument/2006/relationships/tags" Target="../tags/tag353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352.xml"/><Relationship Id="rId28" Type="http://schemas.openxmlformats.org/officeDocument/2006/relationships/tags" Target="../tags/tag351.xml"/><Relationship Id="rId27" Type="http://schemas.openxmlformats.org/officeDocument/2006/relationships/tags" Target="../tags/tag350.xml"/><Relationship Id="rId26" Type="http://schemas.openxmlformats.org/officeDocument/2006/relationships/tags" Target="../tags/tag349.xml"/><Relationship Id="rId25" Type="http://schemas.openxmlformats.org/officeDocument/2006/relationships/tags" Target="../tags/tag348.xml"/><Relationship Id="rId24" Type="http://schemas.openxmlformats.org/officeDocument/2006/relationships/tags" Target="../tags/tag347.xml"/><Relationship Id="rId23" Type="http://schemas.openxmlformats.org/officeDocument/2006/relationships/tags" Target="../tags/tag346.xml"/><Relationship Id="rId22" Type="http://schemas.openxmlformats.org/officeDocument/2006/relationships/tags" Target="../tags/tag345.xml"/><Relationship Id="rId21" Type="http://schemas.openxmlformats.org/officeDocument/2006/relationships/tags" Target="../tags/tag344.xml"/><Relationship Id="rId20" Type="http://schemas.openxmlformats.org/officeDocument/2006/relationships/tags" Target="../tags/tag343.xml"/><Relationship Id="rId2" Type="http://schemas.openxmlformats.org/officeDocument/2006/relationships/image" Target="../media/image11.png"/><Relationship Id="rId19" Type="http://schemas.openxmlformats.org/officeDocument/2006/relationships/tags" Target="../tags/tag342.xml"/><Relationship Id="rId18" Type="http://schemas.openxmlformats.org/officeDocument/2006/relationships/tags" Target="../tags/tag341.xml"/><Relationship Id="rId17" Type="http://schemas.openxmlformats.org/officeDocument/2006/relationships/tags" Target="../tags/tag340.xml"/><Relationship Id="rId16" Type="http://schemas.openxmlformats.org/officeDocument/2006/relationships/tags" Target="../tags/tag339.xml"/><Relationship Id="rId15" Type="http://schemas.openxmlformats.org/officeDocument/2006/relationships/tags" Target="../tags/tag338.xml"/><Relationship Id="rId14" Type="http://schemas.openxmlformats.org/officeDocument/2006/relationships/tags" Target="../tags/tag337.xml"/><Relationship Id="rId13" Type="http://schemas.openxmlformats.org/officeDocument/2006/relationships/tags" Target="../tags/tag336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tags" Target="../tags/tag32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6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367.xml"/><Relationship Id="rId14" Type="http://schemas.openxmlformats.org/officeDocument/2006/relationships/tags" Target="../tags/tag366.xml"/><Relationship Id="rId13" Type="http://schemas.openxmlformats.org/officeDocument/2006/relationships/image" Target="../media/image33.jpeg"/><Relationship Id="rId12" Type="http://schemas.openxmlformats.org/officeDocument/2006/relationships/tags" Target="../tags/tag365.xml"/><Relationship Id="rId11" Type="http://schemas.openxmlformats.org/officeDocument/2006/relationships/image" Target="../media/image32.png"/><Relationship Id="rId10" Type="http://schemas.openxmlformats.org/officeDocument/2006/relationships/tags" Target="../tags/tag364.xml"/><Relationship Id="rId1" Type="http://schemas.openxmlformats.org/officeDocument/2006/relationships/tags" Target="../tags/tag35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6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74.xml"/><Relationship Id="rId11" Type="http://schemas.openxmlformats.org/officeDocument/2006/relationships/tags" Target="../tags/tag373.xml"/><Relationship Id="rId10" Type="http://schemas.openxmlformats.org/officeDocument/2006/relationships/image" Target="../media/image34.jpeg"/><Relationship Id="rId1" Type="http://schemas.openxmlformats.org/officeDocument/2006/relationships/tags" Target="../tags/tag36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79.xml"/><Relationship Id="rId8" Type="http://schemas.openxmlformats.org/officeDocument/2006/relationships/tags" Target="../tags/tag378.xml"/><Relationship Id="rId7" Type="http://schemas.openxmlformats.org/officeDocument/2006/relationships/tags" Target="../tags/tag37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82.xml"/><Relationship Id="rId12" Type="http://schemas.openxmlformats.org/officeDocument/2006/relationships/tags" Target="../tags/tag381.xml"/><Relationship Id="rId11" Type="http://schemas.openxmlformats.org/officeDocument/2006/relationships/image" Target="../media/image35.jpeg"/><Relationship Id="rId10" Type="http://schemas.openxmlformats.org/officeDocument/2006/relationships/tags" Target="../tags/tag380.xml"/><Relationship Id="rId1" Type="http://schemas.openxmlformats.org/officeDocument/2006/relationships/tags" Target="../tags/tag37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8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395.xml"/><Relationship Id="rId17" Type="http://schemas.openxmlformats.org/officeDocument/2006/relationships/image" Target="../media/image36.jpeg"/><Relationship Id="rId16" Type="http://schemas.openxmlformats.org/officeDocument/2006/relationships/tags" Target="../tags/tag394.xml"/><Relationship Id="rId15" Type="http://schemas.openxmlformats.org/officeDocument/2006/relationships/tags" Target="../tags/tag393.xml"/><Relationship Id="rId14" Type="http://schemas.openxmlformats.org/officeDocument/2006/relationships/tags" Target="../tags/tag392.xml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8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9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02.xml"/><Relationship Id="rId11" Type="http://schemas.openxmlformats.org/officeDocument/2006/relationships/tags" Target="../tags/tag401.xml"/><Relationship Id="rId10" Type="http://schemas.openxmlformats.org/officeDocument/2006/relationships/image" Target="../media/image37.jpeg"/><Relationship Id="rId1" Type="http://schemas.openxmlformats.org/officeDocument/2006/relationships/tags" Target="../tags/tag39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0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11.xml"/><Relationship Id="rId14" Type="http://schemas.openxmlformats.org/officeDocument/2006/relationships/tags" Target="../tags/tag410.xml"/><Relationship Id="rId13" Type="http://schemas.openxmlformats.org/officeDocument/2006/relationships/image" Target="../media/image38.jpeg"/><Relationship Id="rId12" Type="http://schemas.openxmlformats.org/officeDocument/2006/relationships/tags" Target="../tags/tag409.xml"/><Relationship Id="rId11" Type="http://schemas.openxmlformats.org/officeDocument/2006/relationships/image" Target="../media/image32.png"/><Relationship Id="rId10" Type="http://schemas.openxmlformats.org/officeDocument/2006/relationships/tags" Target="../tags/tag408.xml"/><Relationship Id="rId1" Type="http://schemas.openxmlformats.org/officeDocument/2006/relationships/tags" Target="../tags/tag40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1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18.xml"/><Relationship Id="rId11" Type="http://schemas.openxmlformats.org/officeDocument/2006/relationships/tags" Target="../tags/tag417.xml"/><Relationship Id="rId10" Type="http://schemas.openxmlformats.org/officeDocument/2006/relationships/image" Target="../media/image39.jpeg"/><Relationship Id="rId1" Type="http://schemas.openxmlformats.org/officeDocument/2006/relationships/tags" Target="../tags/tag41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2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26.xml"/><Relationship Id="rId12" Type="http://schemas.openxmlformats.org/officeDocument/2006/relationships/tags" Target="../tags/tag425.xml"/><Relationship Id="rId11" Type="http://schemas.openxmlformats.org/officeDocument/2006/relationships/image" Target="../media/image40.jpeg"/><Relationship Id="rId10" Type="http://schemas.openxmlformats.org/officeDocument/2006/relationships/tags" Target="../tags/tag424.xml"/><Relationship Id="rId1" Type="http://schemas.openxmlformats.org/officeDocument/2006/relationships/tags" Target="../tags/tag41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2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437.xml"/><Relationship Id="rId15" Type="http://schemas.openxmlformats.org/officeDocument/2006/relationships/image" Target="../media/image41.jpeg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tags" Target="../tags/tag42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3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46.xml"/><Relationship Id="rId14" Type="http://schemas.openxmlformats.org/officeDocument/2006/relationships/tags" Target="../tags/tag445.xml"/><Relationship Id="rId13" Type="http://schemas.openxmlformats.org/officeDocument/2006/relationships/image" Target="../media/image43.jpeg"/><Relationship Id="rId12" Type="http://schemas.openxmlformats.org/officeDocument/2006/relationships/tags" Target="../tags/tag444.xml"/><Relationship Id="rId11" Type="http://schemas.openxmlformats.org/officeDocument/2006/relationships/image" Target="../media/image42.png"/><Relationship Id="rId10" Type="http://schemas.openxmlformats.org/officeDocument/2006/relationships/tags" Target="../tags/tag443.xml"/><Relationship Id="rId1" Type="http://schemas.openxmlformats.org/officeDocument/2006/relationships/tags" Target="../tags/tag43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51.xml"/><Relationship Id="rId8" Type="http://schemas.openxmlformats.org/officeDocument/2006/relationships/tags" Target="../tags/tag450.xml"/><Relationship Id="rId7" Type="http://schemas.openxmlformats.org/officeDocument/2006/relationships/tags" Target="../tags/tag44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4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53.xml"/><Relationship Id="rId11" Type="http://schemas.openxmlformats.org/officeDocument/2006/relationships/tags" Target="../tags/tag452.xml"/><Relationship Id="rId10" Type="http://schemas.openxmlformats.org/officeDocument/2006/relationships/image" Target="../media/image44.jpeg"/><Relationship Id="rId1" Type="http://schemas.openxmlformats.org/officeDocument/2006/relationships/tags" Target="../tags/tag447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5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465.xml"/><Relationship Id="rId16" Type="http://schemas.openxmlformats.org/officeDocument/2006/relationships/image" Target="../media/image45.jpeg"/><Relationship Id="rId15" Type="http://schemas.openxmlformats.org/officeDocument/2006/relationships/tags" Target="../tags/tag464.xml"/><Relationship Id="rId14" Type="http://schemas.openxmlformats.org/officeDocument/2006/relationships/tags" Target="../tags/tag463.xml"/><Relationship Id="rId13" Type="http://schemas.openxmlformats.org/officeDocument/2006/relationships/tags" Target="../tags/tag462.xml"/><Relationship Id="rId12" Type="http://schemas.openxmlformats.org/officeDocument/2006/relationships/tags" Target="../tags/tag461.xml"/><Relationship Id="rId11" Type="http://schemas.openxmlformats.org/officeDocument/2006/relationships/tags" Target="../tags/tag460.xml"/><Relationship Id="rId10" Type="http://schemas.openxmlformats.org/officeDocument/2006/relationships/tags" Target="../tags/tag459.xml"/><Relationship Id="rId1" Type="http://schemas.openxmlformats.org/officeDocument/2006/relationships/tags" Target="../tags/tag45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6.xml"/><Relationship Id="rId30" Type="http://schemas.openxmlformats.org/officeDocument/2006/relationships/slideLayout" Target="../slideLayouts/slideLayout17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189.xml"/><Relationship Id="rId28" Type="http://schemas.openxmlformats.org/officeDocument/2006/relationships/tags" Target="../tags/tag188.xml"/><Relationship Id="rId27" Type="http://schemas.openxmlformats.org/officeDocument/2006/relationships/tags" Target="../tags/tag187.xml"/><Relationship Id="rId26" Type="http://schemas.openxmlformats.org/officeDocument/2006/relationships/tags" Target="../tags/tag186.xml"/><Relationship Id="rId25" Type="http://schemas.openxmlformats.org/officeDocument/2006/relationships/tags" Target="../tags/tag185.xml"/><Relationship Id="rId24" Type="http://schemas.openxmlformats.org/officeDocument/2006/relationships/tags" Target="../tags/tag184.xml"/><Relationship Id="rId23" Type="http://schemas.openxmlformats.org/officeDocument/2006/relationships/tags" Target="../tags/tag183.xml"/><Relationship Id="rId22" Type="http://schemas.openxmlformats.org/officeDocument/2006/relationships/tags" Target="../tags/tag182.xml"/><Relationship Id="rId21" Type="http://schemas.openxmlformats.org/officeDocument/2006/relationships/tags" Target="../tags/tag181.xml"/><Relationship Id="rId20" Type="http://schemas.openxmlformats.org/officeDocument/2006/relationships/tags" Target="../tags/tag180.xml"/><Relationship Id="rId2" Type="http://schemas.openxmlformats.org/officeDocument/2006/relationships/image" Target="../media/image11.png"/><Relationship Id="rId19" Type="http://schemas.openxmlformats.org/officeDocument/2006/relationships/tags" Target="../tags/tag179.xml"/><Relationship Id="rId18" Type="http://schemas.openxmlformats.org/officeDocument/2006/relationships/tags" Target="../tags/tag178.xml"/><Relationship Id="rId17" Type="http://schemas.openxmlformats.org/officeDocument/2006/relationships/tags" Target="../tags/tag177.xml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6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72.xml"/><Relationship Id="rId11" Type="http://schemas.openxmlformats.org/officeDocument/2006/relationships/tags" Target="../tags/tag471.xml"/><Relationship Id="rId10" Type="http://schemas.openxmlformats.org/officeDocument/2006/relationships/image" Target="../media/image46.jpeg"/><Relationship Id="rId1" Type="http://schemas.openxmlformats.org/officeDocument/2006/relationships/tags" Target="../tags/tag46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7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81.xml"/><Relationship Id="rId14" Type="http://schemas.openxmlformats.org/officeDocument/2006/relationships/tags" Target="../tags/tag480.xml"/><Relationship Id="rId13" Type="http://schemas.openxmlformats.org/officeDocument/2006/relationships/image" Target="../media/image47.jpeg"/><Relationship Id="rId12" Type="http://schemas.openxmlformats.org/officeDocument/2006/relationships/tags" Target="../tags/tag479.xml"/><Relationship Id="rId11" Type="http://schemas.openxmlformats.org/officeDocument/2006/relationships/image" Target="../media/image32.png"/><Relationship Id="rId10" Type="http://schemas.openxmlformats.org/officeDocument/2006/relationships/tags" Target="../tags/tag478.xml"/><Relationship Id="rId1" Type="http://schemas.openxmlformats.org/officeDocument/2006/relationships/tags" Target="../tags/tag47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86.xml"/><Relationship Id="rId8" Type="http://schemas.openxmlformats.org/officeDocument/2006/relationships/tags" Target="../tags/tag485.xml"/><Relationship Id="rId7" Type="http://schemas.openxmlformats.org/officeDocument/2006/relationships/tags" Target="../tags/tag48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8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88.xml"/><Relationship Id="rId11" Type="http://schemas.openxmlformats.org/officeDocument/2006/relationships/tags" Target="../tags/tag487.xml"/><Relationship Id="rId10" Type="http://schemas.openxmlformats.org/officeDocument/2006/relationships/image" Target="../media/image48.jpeg"/><Relationship Id="rId1" Type="http://schemas.openxmlformats.org/officeDocument/2006/relationships/tags" Target="../tags/tag48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tags" Target="../tags/tag492.xml"/><Relationship Id="rId7" Type="http://schemas.openxmlformats.org/officeDocument/2006/relationships/tags" Target="../tags/tag49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9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97.xml"/><Relationship Id="rId14" Type="http://schemas.openxmlformats.org/officeDocument/2006/relationships/tags" Target="../tags/tag496.xml"/><Relationship Id="rId13" Type="http://schemas.openxmlformats.org/officeDocument/2006/relationships/image" Target="../media/image49.jpeg"/><Relationship Id="rId12" Type="http://schemas.openxmlformats.org/officeDocument/2006/relationships/tags" Target="../tags/tag495.xml"/><Relationship Id="rId11" Type="http://schemas.openxmlformats.org/officeDocument/2006/relationships/image" Target="../media/image42.png"/><Relationship Id="rId10" Type="http://schemas.openxmlformats.org/officeDocument/2006/relationships/tags" Target="../tags/tag494.xml"/><Relationship Id="rId1" Type="http://schemas.openxmlformats.org/officeDocument/2006/relationships/tags" Target="../tags/tag48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02.xml"/><Relationship Id="rId8" Type="http://schemas.openxmlformats.org/officeDocument/2006/relationships/tags" Target="../tags/tag501.xml"/><Relationship Id="rId7" Type="http://schemas.openxmlformats.org/officeDocument/2006/relationships/tags" Target="../tags/tag50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9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04.xml"/><Relationship Id="rId11" Type="http://schemas.openxmlformats.org/officeDocument/2006/relationships/tags" Target="../tags/tag503.xml"/><Relationship Id="rId10" Type="http://schemas.openxmlformats.org/officeDocument/2006/relationships/image" Target="../media/image50.jpeg"/><Relationship Id="rId1" Type="http://schemas.openxmlformats.org/officeDocument/2006/relationships/tags" Target="../tags/tag49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tags" Target="../tags/tag50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0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11.xml"/><Relationship Id="rId11" Type="http://schemas.openxmlformats.org/officeDocument/2006/relationships/tags" Target="../tags/tag510.xml"/><Relationship Id="rId10" Type="http://schemas.openxmlformats.org/officeDocument/2006/relationships/image" Target="../media/image51.jpeg"/><Relationship Id="rId1" Type="http://schemas.openxmlformats.org/officeDocument/2006/relationships/tags" Target="../tags/tag50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516.xml"/><Relationship Id="rId8" Type="http://schemas.openxmlformats.org/officeDocument/2006/relationships/tags" Target="../tags/tag515.xml"/><Relationship Id="rId7" Type="http://schemas.openxmlformats.org/officeDocument/2006/relationships/tags" Target="../tags/tag51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1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523.xml"/><Relationship Id="rId16" Type="http://schemas.openxmlformats.org/officeDocument/2006/relationships/image" Target="../media/image52.jpeg"/><Relationship Id="rId15" Type="http://schemas.openxmlformats.org/officeDocument/2006/relationships/tags" Target="../tags/tag522.xml"/><Relationship Id="rId14" Type="http://schemas.openxmlformats.org/officeDocument/2006/relationships/tags" Target="../tags/tag521.xml"/><Relationship Id="rId13" Type="http://schemas.openxmlformats.org/officeDocument/2006/relationships/tags" Target="../tags/tag520.xml"/><Relationship Id="rId12" Type="http://schemas.openxmlformats.org/officeDocument/2006/relationships/tags" Target="../tags/tag519.xml"/><Relationship Id="rId11" Type="http://schemas.openxmlformats.org/officeDocument/2006/relationships/tags" Target="../tags/tag518.xml"/><Relationship Id="rId10" Type="http://schemas.openxmlformats.org/officeDocument/2006/relationships/tags" Target="../tags/tag517.xml"/><Relationship Id="rId1" Type="http://schemas.openxmlformats.org/officeDocument/2006/relationships/tags" Target="../tags/tag512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528.xml"/><Relationship Id="rId8" Type="http://schemas.openxmlformats.org/officeDocument/2006/relationships/tags" Target="../tags/tag527.xml"/><Relationship Id="rId7" Type="http://schemas.openxmlformats.org/officeDocument/2006/relationships/tags" Target="../tags/tag52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2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30.xml"/><Relationship Id="rId11" Type="http://schemas.openxmlformats.org/officeDocument/2006/relationships/tags" Target="../tags/tag529.xml"/><Relationship Id="rId10" Type="http://schemas.openxmlformats.org/officeDocument/2006/relationships/image" Target="../media/image53.jpeg"/><Relationship Id="rId1" Type="http://schemas.openxmlformats.org/officeDocument/2006/relationships/tags" Target="../tags/tag52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3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542.xml"/><Relationship Id="rId16" Type="http://schemas.openxmlformats.org/officeDocument/2006/relationships/image" Target="../media/image54.jpeg"/><Relationship Id="rId15" Type="http://schemas.openxmlformats.org/officeDocument/2006/relationships/tags" Target="../tags/tag541.xml"/><Relationship Id="rId14" Type="http://schemas.openxmlformats.org/officeDocument/2006/relationships/tags" Target="../tags/tag540.xml"/><Relationship Id="rId13" Type="http://schemas.openxmlformats.org/officeDocument/2006/relationships/tags" Target="../tags/tag539.xml"/><Relationship Id="rId12" Type="http://schemas.openxmlformats.org/officeDocument/2006/relationships/tags" Target="../tags/tag538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tags" Target="../tags/tag531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547.xml"/><Relationship Id="rId8" Type="http://schemas.openxmlformats.org/officeDocument/2006/relationships/tags" Target="../tags/tag546.xml"/><Relationship Id="rId7" Type="http://schemas.openxmlformats.org/officeDocument/2006/relationships/tags" Target="../tags/tag54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4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551.xml"/><Relationship Id="rId13" Type="http://schemas.openxmlformats.org/officeDocument/2006/relationships/image" Target="../media/image55.jpeg"/><Relationship Id="rId12" Type="http://schemas.openxmlformats.org/officeDocument/2006/relationships/tags" Target="../tags/tag550.xml"/><Relationship Id="rId11" Type="http://schemas.openxmlformats.org/officeDocument/2006/relationships/tags" Target="../tags/tag549.xml"/><Relationship Id="rId10" Type="http://schemas.openxmlformats.org/officeDocument/2006/relationships/tags" Target="../tags/tag548.xml"/><Relationship Id="rId1" Type="http://schemas.openxmlformats.org/officeDocument/2006/relationships/tags" Target="../tags/tag54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202.xml"/><Relationship Id="rId17" Type="http://schemas.openxmlformats.org/officeDocument/2006/relationships/image" Target="../media/image16.jpeg"/><Relationship Id="rId16" Type="http://schemas.openxmlformats.org/officeDocument/2006/relationships/tags" Target="../tags/tag201.xml"/><Relationship Id="rId15" Type="http://schemas.openxmlformats.org/officeDocument/2006/relationships/tags" Target="../tags/tag200.xml"/><Relationship Id="rId14" Type="http://schemas.openxmlformats.org/officeDocument/2006/relationships/tags" Target="../tags/tag199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tags" Target="../tags/tag190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556.xml"/><Relationship Id="rId8" Type="http://schemas.openxmlformats.org/officeDocument/2006/relationships/tags" Target="../tags/tag555.xml"/><Relationship Id="rId7" Type="http://schemas.openxmlformats.org/officeDocument/2006/relationships/tags" Target="../tags/tag55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5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58.xml"/><Relationship Id="rId11" Type="http://schemas.openxmlformats.org/officeDocument/2006/relationships/tags" Target="../tags/tag557.xml"/><Relationship Id="rId10" Type="http://schemas.openxmlformats.org/officeDocument/2006/relationships/image" Target="../media/image56.jpeg"/><Relationship Id="rId1" Type="http://schemas.openxmlformats.org/officeDocument/2006/relationships/tags" Target="../tags/tag55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6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570.xml"/><Relationship Id="rId16" Type="http://schemas.openxmlformats.org/officeDocument/2006/relationships/image" Target="../media/image57.jpeg"/><Relationship Id="rId15" Type="http://schemas.openxmlformats.org/officeDocument/2006/relationships/tags" Target="../tags/tag569.xml"/><Relationship Id="rId14" Type="http://schemas.openxmlformats.org/officeDocument/2006/relationships/tags" Target="../tags/tag568.xml"/><Relationship Id="rId13" Type="http://schemas.openxmlformats.org/officeDocument/2006/relationships/tags" Target="../tags/tag567.xml"/><Relationship Id="rId12" Type="http://schemas.openxmlformats.org/officeDocument/2006/relationships/tags" Target="../tags/tag56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tags" Target="../tags/tag559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jpeg"/><Relationship Id="rId8" Type="http://schemas.openxmlformats.org/officeDocument/2006/relationships/tags" Target="../tags/tag574.xml"/><Relationship Id="rId7" Type="http://schemas.openxmlformats.org/officeDocument/2006/relationships/tags" Target="../tags/tag57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7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576.xml"/><Relationship Id="rId10" Type="http://schemas.openxmlformats.org/officeDocument/2006/relationships/tags" Target="../tags/tag575.xml"/><Relationship Id="rId1" Type="http://schemas.openxmlformats.org/officeDocument/2006/relationships/tags" Target="../tags/tag57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581.xml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7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587.xml"/><Relationship Id="rId15" Type="http://schemas.openxmlformats.org/officeDocument/2006/relationships/tags" Target="../tags/tag586.xml"/><Relationship Id="rId14" Type="http://schemas.openxmlformats.org/officeDocument/2006/relationships/tags" Target="../tags/tag585.xml"/><Relationship Id="rId13" Type="http://schemas.openxmlformats.org/officeDocument/2006/relationships/tags" Target="../tags/tag584.xml"/><Relationship Id="rId12" Type="http://schemas.openxmlformats.org/officeDocument/2006/relationships/tags" Target="../tags/tag583.xml"/><Relationship Id="rId11" Type="http://schemas.openxmlformats.org/officeDocument/2006/relationships/tags" Target="../tags/tag582.xml"/><Relationship Id="rId10" Type="http://schemas.openxmlformats.org/officeDocument/2006/relationships/image" Target="../media/image59.jpeg"/><Relationship Id="rId1" Type="http://schemas.openxmlformats.org/officeDocument/2006/relationships/tags" Target="../tags/tag577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jpeg"/><Relationship Id="rId8" Type="http://schemas.openxmlformats.org/officeDocument/2006/relationships/tags" Target="../tags/tag591.xml"/><Relationship Id="rId7" Type="http://schemas.openxmlformats.org/officeDocument/2006/relationships/tags" Target="../tags/tag59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8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tags" Target="../tags/tag58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98.xml"/><Relationship Id="rId8" Type="http://schemas.openxmlformats.org/officeDocument/2006/relationships/tags" Target="../tags/tag597.xml"/><Relationship Id="rId7" Type="http://schemas.openxmlformats.org/officeDocument/2006/relationships/tags" Target="../tags/tag59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9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602.xml"/><Relationship Id="rId13" Type="http://schemas.openxmlformats.org/officeDocument/2006/relationships/image" Target="../media/image61.jpeg"/><Relationship Id="rId12" Type="http://schemas.openxmlformats.org/officeDocument/2006/relationships/tags" Target="../tags/tag601.xml"/><Relationship Id="rId11" Type="http://schemas.openxmlformats.org/officeDocument/2006/relationships/tags" Target="../tags/tag600.xml"/><Relationship Id="rId10" Type="http://schemas.openxmlformats.org/officeDocument/2006/relationships/tags" Target="../tags/tag599.xml"/><Relationship Id="rId1" Type="http://schemas.openxmlformats.org/officeDocument/2006/relationships/tags" Target="../tags/tag594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jpeg"/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0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608.xml"/><Relationship Id="rId10" Type="http://schemas.openxmlformats.org/officeDocument/2006/relationships/tags" Target="../tags/tag607.xml"/><Relationship Id="rId1" Type="http://schemas.openxmlformats.org/officeDocument/2006/relationships/tags" Target="../tags/tag60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jpeg"/><Relationship Id="rId8" Type="http://schemas.openxmlformats.org/officeDocument/2006/relationships/tags" Target="../tags/tag612.xml"/><Relationship Id="rId7" Type="http://schemas.openxmlformats.org/officeDocument/2006/relationships/tags" Target="../tags/tag61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1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tags" Target="../tags/tag609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619.xml"/><Relationship Id="rId8" Type="http://schemas.openxmlformats.org/officeDocument/2006/relationships/tags" Target="../tags/tag618.xml"/><Relationship Id="rId7" Type="http://schemas.openxmlformats.org/officeDocument/2006/relationships/tags" Target="../tags/tag61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1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621.xml"/><Relationship Id="rId11" Type="http://schemas.openxmlformats.org/officeDocument/2006/relationships/tags" Target="../tags/tag620.xml"/><Relationship Id="rId10" Type="http://schemas.openxmlformats.org/officeDocument/2006/relationships/image" Target="../media/image64.jpeg"/><Relationship Id="rId1" Type="http://schemas.openxmlformats.org/officeDocument/2006/relationships/tags" Target="../tags/tag61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jpeg"/><Relationship Id="rId8" Type="http://schemas.openxmlformats.org/officeDocument/2006/relationships/tags" Target="../tags/tag625.xml"/><Relationship Id="rId7" Type="http://schemas.openxmlformats.org/officeDocument/2006/relationships/tags" Target="../tags/tag6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2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627.xml"/><Relationship Id="rId10" Type="http://schemas.openxmlformats.org/officeDocument/2006/relationships/tags" Target="../tags/tag626.xml"/><Relationship Id="rId1" Type="http://schemas.openxmlformats.org/officeDocument/2006/relationships/tags" Target="../tags/tag62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04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233.xml"/><Relationship Id="rId35" Type="http://schemas.openxmlformats.org/officeDocument/2006/relationships/image" Target="../media/image17.jpeg"/><Relationship Id="rId34" Type="http://schemas.openxmlformats.org/officeDocument/2006/relationships/tags" Target="../tags/tag232.xml"/><Relationship Id="rId33" Type="http://schemas.openxmlformats.org/officeDocument/2006/relationships/tags" Target="../tags/tag231.xml"/><Relationship Id="rId32" Type="http://schemas.openxmlformats.org/officeDocument/2006/relationships/tags" Target="../tags/tag230.xml"/><Relationship Id="rId31" Type="http://schemas.openxmlformats.org/officeDocument/2006/relationships/tags" Target="../tags/tag229.xml"/><Relationship Id="rId30" Type="http://schemas.openxmlformats.org/officeDocument/2006/relationships/tags" Target="../tags/tag228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227.xml"/><Relationship Id="rId28" Type="http://schemas.openxmlformats.org/officeDocument/2006/relationships/tags" Target="../tags/tag226.xml"/><Relationship Id="rId27" Type="http://schemas.openxmlformats.org/officeDocument/2006/relationships/tags" Target="../tags/tag225.xml"/><Relationship Id="rId26" Type="http://schemas.openxmlformats.org/officeDocument/2006/relationships/tags" Target="../tags/tag224.xml"/><Relationship Id="rId25" Type="http://schemas.openxmlformats.org/officeDocument/2006/relationships/tags" Target="../tags/tag223.xml"/><Relationship Id="rId24" Type="http://schemas.openxmlformats.org/officeDocument/2006/relationships/tags" Target="../tags/tag222.xml"/><Relationship Id="rId23" Type="http://schemas.openxmlformats.org/officeDocument/2006/relationships/tags" Target="../tags/tag221.xml"/><Relationship Id="rId22" Type="http://schemas.openxmlformats.org/officeDocument/2006/relationships/tags" Target="../tags/tag220.xml"/><Relationship Id="rId21" Type="http://schemas.openxmlformats.org/officeDocument/2006/relationships/tags" Target="../tags/tag219.xml"/><Relationship Id="rId20" Type="http://schemas.openxmlformats.org/officeDocument/2006/relationships/tags" Target="../tags/tag218.xml"/><Relationship Id="rId2" Type="http://schemas.openxmlformats.org/officeDocument/2006/relationships/image" Target="../media/image11.png"/><Relationship Id="rId19" Type="http://schemas.openxmlformats.org/officeDocument/2006/relationships/tags" Target="../tags/tag217.xml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203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631.xml"/><Relationship Id="rId7" Type="http://schemas.openxmlformats.org/officeDocument/2006/relationships/tags" Target="../tags/tag63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2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637.xml"/><Relationship Id="rId16" Type="http://schemas.openxmlformats.org/officeDocument/2006/relationships/image" Target="../media/image66.jpeg"/><Relationship Id="rId15" Type="http://schemas.openxmlformats.org/officeDocument/2006/relationships/tags" Target="../tags/tag636.xml"/><Relationship Id="rId14" Type="http://schemas.openxmlformats.org/officeDocument/2006/relationships/tags" Target="../tags/tag635.xml"/><Relationship Id="rId13" Type="http://schemas.openxmlformats.org/officeDocument/2006/relationships/tags" Target="../tags/tag634.xml"/><Relationship Id="rId12" Type="http://schemas.openxmlformats.org/officeDocument/2006/relationships/tags" Target="../tags/tag633.xml"/><Relationship Id="rId11" Type="http://schemas.openxmlformats.org/officeDocument/2006/relationships/tags" Target="../tags/tag632.xml"/><Relationship Id="rId10" Type="http://schemas.openxmlformats.org/officeDocument/2006/relationships/image" Target="../media/image21.svg"/><Relationship Id="rId1" Type="http://schemas.openxmlformats.org/officeDocument/2006/relationships/tags" Target="../tags/tag628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642.xml"/><Relationship Id="rId8" Type="http://schemas.openxmlformats.org/officeDocument/2006/relationships/tags" Target="../tags/tag641.xml"/><Relationship Id="rId7" Type="http://schemas.openxmlformats.org/officeDocument/2006/relationships/tags" Target="../tags/tag64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3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647.xml"/><Relationship Id="rId14" Type="http://schemas.openxmlformats.org/officeDocument/2006/relationships/image" Target="../media/image67.png"/><Relationship Id="rId13" Type="http://schemas.openxmlformats.org/officeDocument/2006/relationships/tags" Target="../tags/tag646.xml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tags" Target="../tags/tag643.xml"/><Relationship Id="rId1" Type="http://schemas.openxmlformats.org/officeDocument/2006/relationships/tags" Target="../tags/tag63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49.xml"/><Relationship Id="rId1" Type="http://schemas.openxmlformats.org/officeDocument/2006/relationships/tags" Target="../tags/tag64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image" Target="../media/image18.jpeg"/><Relationship Id="rId1" Type="http://schemas.openxmlformats.org/officeDocument/2006/relationships/tags" Target="../tags/tag23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image" Target="../media/image19.jpeg"/><Relationship Id="rId1" Type="http://schemas.openxmlformats.org/officeDocument/2006/relationships/tags" Target="../tags/tag2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5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260.xml"/><Relationship Id="rId17" Type="http://schemas.openxmlformats.org/officeDocument/2006/relationships/image" Target="../media/image22.jpeg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image" Target="../media/image21.svg"/><Relationship Id="rId10" Type="http://schemas.openxmlformats.org/officeDocument/2006/relationships/image" Target="../media/image20.png"/><Relationship Id="rId1" Type="http://schemas.openxmlformats.org/officeDocument/2006/relationships/tags" Target="../tags/tag25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71.xml"/><Relationship Id="rId15" Type="http://schemas.openxmlformats.org/officeDocument/2006/relationships/image" Target="../media/image23.jpeg"/><Relationship Id="rId14" Type="http://schemas.openxmlformats.org/officeDocument/2006/relationships/tags" Target="../tags/tag270.xml"/><Relationship Id="rId13" Type="http://schemas.openxmlformats.org/officeDocument/2006/relationships/tags" Target="../tags/tag269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tags" Target="../tags/tag2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29055" y="359410"/>
            <a:ext cx="9063990" cy="1186815"/>
          </a:xfrm>
        </p:spPr>
        <p:txBody>
          <a:bodyPr>
            <a:normAutofit/>
          </a:bodyPr>
          <a:lstStyle/>
          <a:p>
            <a:pPr lvl="0"/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第六章 占景撒和基本撒的结合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主编：唐燕玲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张超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钱波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广西师范大学出版社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2" name="Rectangle 10"/>
          <p:cNvSpPr/>
          <p:nvPr>
            <p:custDataLst>
              <p:tags r:id="rId9"/>
            </p:custDataLst>
          </p:nvPr>
        </p:nvSpPr>
        <p:spPr>
          <a:xfrm>
            <a:off x="6608685" y="1322975"/>
            <a:ext cx="5126222" cy="5126222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27126b0e-b232-11ef-9877-26210f8e1364.jpg27126b0e-b232-11ef-9877-26210f8e136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57210" y="1837166"/>
            <a:ext cx="6151418" cy="40980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7121299" y="1835606"/>
            <a:ext cx="4100973" cy="41009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图6-7一字占景撒-5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1383" y="3145611"/>
            <a:ext cx="10669320" cy="2370961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任意多边形: 形状 27"/>
          <p:cNvSpPr/>
          <p:nvPr>
            <p:custDataLst>
              <p:tags r:id="rId10"/>
            </p:custDataLst>
          </p:nvPr>
        </p:nvSpPr>
        <p:spPr>
          <a:xfrm rot="10800000">
            <a:off x="10138948" y="1892819"/>
            <a:ext cx="947142" cy="54704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" h="886">
                <a:moveTo>
                  <a:pt x="372" y="0"/>
                </a:moveTo>
                <a:lnTo>
                  <a:pt x="725" y="0"/>
                </a:lnTo>
                <a:lnTo>
                  <a:pt x="514" y="886"/>
                </a:lnTo>
                <a:lnTo>
                  <a:pt x="0" y="886"/>
                </a:lnTo>
                <a:lnTo>
                  <a:pt x="372" y="0"/>
                </a:lnTo>
                <a:close/>
                <a:moveTo>
                  <a:pt x="1181" y="0"/>
                </a:moveTo>
                <a:lnTo>
                  <a:pt x="1534" y="0"/>
                </a:lnTo>
                <a:lnTo>
                  <a:pt x="1323" y="886"/>
                </a:lnTo>
                <a:lnTo>
                  <a:pt x="809" y="886"/>
                </a:lnTo>
                <a:lnTo>
                  <a:pt x="118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61346" y="5663974"/>
            <a:ext cx="10669309" cy="889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图6-8一字占景撒-5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2731e6f1-b232-11ef-b406-fa134a2515f4.jpg2731e6f1-b232-11ef-b406-fa134a2515f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3085090" y="1219320"/>
            <a:ext cx="6021820" cy="401260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图6-9一字占景撒-5的插花作品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2744a3c4-b232-11ef-b406-fa134a2515f4.jpg2744a3c4-b232-11ef-b406-fa134a2515f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1377"/>
            <a:ext cx="5202877" cy="34696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4df9ec-b232-11ef-ae11-2eefa28ad669.jpg274df9ec-b232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073400" y="1219200"/>
            <a:ext cx="6045200" cy="4027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1" h="6476">
                <a:moveTo>
                  <a:pt x="0" y="0"/>
                </a:moveTo>
                <a:lnTo>
                  <a:pt x="19201" y="0"/>
                </a:lnTo>
                <a:lnTo>
                  <a:pt x="19201" y="6476"/>
                </a:lnTo>
                <a:lnTo>
                  <a:pt x="0" y="647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2846" y="5252257"/>
            <a:ext cx="8326309" cy="130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图6-10一字占景撒-6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4b980b-b232-11ef-9144-b69abd4612bd.jpg274b980b-b232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836014" y="1870098"/>
            <a:ext cx="605155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512077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图6-11一字占景撒-7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4c50db-b232-11ef-a5c4-4677fe379413.jpg274c50db-b232-11ef-a5c4-4677fe3794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625605" y="1219200"/>
            <a:ext cx="4940790" cy="32960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523451" y="4776934"/>
            <a:ext cx="9145097" cy="17767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如同Y字撒一样，Y字占景撒将整个花束推到容器的一边，因为竹筒的有效约束，花枝的固定变得相对更容易些。
考虑到花枝的数量，竹筒粗细和数量随之变化。因为Y形构造本身的局限，竹筒数量不宜过多。
图6-12 Y字占景撒-1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015496" y="4260662"/>
            <a:ext cx="10161008" cy="25402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575d6a-b232-11ef-9144-b69abd4612bd.jpg27575d6a-b232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9431" y="1414396"/>
            <a:ext cx="7415460" cy="494360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457200" y="2418567"/>
            <a:ext cx="4789118" cy="3089753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2"/>
            </p:custDataLst>
          </p:nvPr>
        </p:nvCxnSpPr>
        <p:spPr>
          <a:xfrm>
            <a:off x="4782855" y="5199345"/>
            <a:ext cx="173799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920663" y="3345516"/>
            <a:ext cx="3862192" cy="12359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图6-13 Y字占景撒-1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图6-14 Y字占景撒-2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76019e4-b232-11ef-9e5e-46096c320747.jpg276019e4-b232-11ef-9e5e-46096c320747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275f7e22-b232-11ef-b868-c2685a791e3d.jpg275f7e22-b232-11ef-b868-c2685a791e3d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52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461949"/>
            <a:ext cx="4030163" cy="8485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图6-15 Y字占景撒-2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74d352-b232-11ef-9dd9-c6adfa57ae58.jpg2774d352-b232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397196"/>
            <a:ext cx="7471468" cy="49780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8633526" y="2758432"/>
            <a:ext cx="2396502" cy="22555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图6-16 Y字占景撒-3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115379" y="918453"/>
            <a:ext cx="9934947" cy="532532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1278123" y="609371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1115377" y="686026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10631342" y="6031678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2"/>
            </p:custDataLst>
          </p:nvPr>
        </p:nvCxnSpPr>
        <p:spPr>
          <a:xfrm>
            <a:off x="10468596" y="6108332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6"/>
          <p:cNvSpPr txBox="1"/>
          <p:nvPr>
            <p:custDataLst>
              <p:tags r:id="rId13"/>
            </p:custDataLst>
          </p:nvPr>
        </p:nvSpPr>
        <p:spPr>
          <a:xfrm>
            <a:off x="1412527" y="1180231"/>
            <a:ext cx="9340650" cy="48017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基本撒的定义是这样的：
基本撒：形式最简单、构造最基础的几种撒。包括一字撒、十字撒、Y字撒、T字撒、井字撒等。
它包括以下几种最常见类型：
一字撒：形似一字的撒。单一字撒添加立枝，称为支一字撒。十字撒、Y字撒、T字撒、井字撒等同理。
十字撒：形似十字的撒。两根撒枝直接错叠的，称为叠十字撒，刻槽扣合的，称为卯十字撒。T字撒、Y字撒等同理。
Y字撒： 形似十字的撒。天然形成Y字形的，称为“天然Y字撒”。将一字型撒枝的一端或两端劈开一截，形成Y字，称为“切口Y字撒”。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图6-17 Y字占景撒-3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277ec301-b232-11ef-95dd-c2d6ce42b63f.jpg277ec301-b232-11ef-95dd-c2d6ce42b63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3003"/>
            <a:ext cx="5202877" cy="34663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10007419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10"/>
            </p:custDataLst>
          </p:nvPr>
        </p:nvSpPr>
        <p:spPr>
          <a:xfrm>
            <a:off x="10397420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11"/>
            </p:custDataLst>
          </p:nvPr>
        </p:nvSpPr>
        <p:spPr>
          <a:xfrm>
            <a:off x="10789594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2"/>
            </p:custDataLst>
          </p:nvPr>
        </p:nvSpPr>
        <p:spPr>
          <a:xfrm>
            <a:off x="1141681" y="5165925"/>
            <a:ext cx="1580102" cy="13878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13"/>
            </p:custDataLst>
          </p:nvPr>
        </p:nvSpPr>
        <p:spPr bwMode="auto">
          <a:xfrm>
            <a:off x="1797839" y="1990512"/>
            <a:ext cx="576311" cy="53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1664222" y="1740659"/>
            <a:ext cx="667565" cy="522536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664181" y="2783567"/>
            <a:ext cx="3845716" cy="11732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图6-18 Y字占景撒-4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277fc412-b232-11ef-95dd-c2d6ce42b63f.jpg277fc412-b232-11ef-95dd-c2d6ce42b63f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031355" y="2023393"/>
            <a:ext cx="5019001" cy="334542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7200">
                <a:moveTo>
                  <a:pt x="0" y="0"/>
                </a:moveTo>
                <a:lnTo>
                  <a:pt x="10560" y="0"/>
                </a:lnTo>
                <a:lnTo>
                  <a:pt x="1056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847b15-b232-11ef-b406-fa134a2515f4.jpg27847b15-b232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326178" y="2860401"/>
            <a:ext cx="5539724" cy="36927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719350" y="1219206"/>
            <a:ext cx="8753299" cy="820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图6-19 Y字占景撒-4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278cea81-b232-11ef-9877-26210f8e1364.jpg278cea81-b232-11ef-9877-26210f8e136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52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461949"/>
            <a:ext cx="4030163" cy="8485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图6-20 Y字占景撒-5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912df0-b232-11ef-b406-fa134a2515f4.jpg27912df0-b232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910619" y="1911877"/>
            <a:ext cx="5926706" cy="39486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2000" y="0"/>
                </a:lnTo>
                <a:lnTo>
                  <a:pt x="120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47338" y="2760146"/>
            <a:ext cx="2370677" cy="17780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图6-21Y字占景撒-5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图6-22 Y字占景撒-5的插花作品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279be875-b232-11ef-9e5e-46096c320747.jpg279be875-b232-11ef-9e5e-46096c320747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1919"/>
            <a:ext cx="5202877" cy="34685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483516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842208" y="3381519"/>
            <a:ext cx="3028111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图6-23 Y字占景撒-6的插花作品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27a6b585-b232-11ef-9144-b69abd4612bd.jpg27a6b585-b232-11ef-9144-b69abd4612bd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275380" y="1506988"/>
            <a:ext cx="3570620" cy="47584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27a31359-b232-11ef-a355-a69e7ddfdb4f.jpg27a31359-b232-11ef-a355-a69e7ddfdb4f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1806732"/>
            <a:ext cx="5545283" cy="41589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380289" y="3238075"/>
            <a:ext cx="3324748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图6-24 Y字占景撒-6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ad7c01-b232-11ef-a51b-7a3487d9151f.jpg27ad7c01-b232-11ef-a51b-7a3487d9151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6662" y="1219166"/>
            <a:ext cx="6259218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图6-25 Y字占景撒-7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图6-26 Y字占景撒-8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7bf2682-b232-11ef-9144-b69abd4612bd.jpg27bf2682-b232-11ef-9144-b69abd4612bd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4612057" y="2137878"/>
            <a:ext cx="6774196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8"/>
            </p:custDataLst>
          </p:nvPr>
        </p:nvSpPr>
        <p:spPr>
          <a:xfrm>
            <a:off x="4017800" y="1055370"/>
            <a:ext cx="4977546" cy="148432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T字撒：形似T字的撒。两根撒枝在一个平面，称为平T字撒。一支拱起的，称为拱T字撒。</a:t>
            </a:r>
            <a:endParaRPr lang="zh-CN" altLang="en-US" sz="20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34" name="泪滴形 133"/>
          <p:cNvSpPr/>
          <p:nvPr>
            <p:custDataLst>
              <p:tags r:id="rId9"/>
            </p:custDataLst>
          </p:nvPr>
        </p:nvSpPr>
        <p:spPr>
          <a:xfrm rot="10800000" flipH="1">
            <a:off x="3196654" y="1170867"/>
            <a:ext cx="540228" cy="540228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" name="泪滴形 135"/>
          <p:cNvSpPr/>
          <p:nvPr>
            <p:custDataLst>
              <p:tags r:id="rId10"/>
            </p:custDataLst>
          </p:nvPr>
        </p:nvSpPr>
        <p:spPr>
          <a:xfrm rot="16200000" flipH="1">
            <a:off x="3736882" y="1549399"/>
            <a:ext cx="161696" cy="16169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9" name="泪滴形 138"/>
          <p:cNvSpPr/>
          <p:nvPr>
            <p:custDataLst>
              <p:tags r:id="rId11"/>
            </p:custDataLst>
          </p:nvPr>
        </p:nvSpPr>
        <p:spPr>
          <a:xfrm rot="13740000" flipH="1">
            <a:off x="3647465" y="1799021"/>
            <a:ext cx="89417" cy="89417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0" name="泪滴形 139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2000000" flipH="1">
            <a:off x="3672800" y="2335523"/>
            <a:ext cx="63337" cy="63337"/>
          </a:xfrm>
          <a:prstGeom prst="teardrop">
            <a:avLst/>
          </a:prstGeom>
          <a:solidFill>
            <a:srgbClr val="54C8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1" name="泪滴形 140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1380000" flipH="1">
            <a:off x="3760726" y="1979346"/>
            <a:ext cx="42473" cy="4247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2" name="文本框 141"/>
          <p:cNvSpPr txBox="1"/>
          <p:nvPr>
            <p:custDataLst>
              <p:tags r:id="rId14"/>
            </p:custDataLst>
          </p:nvPr>
        </p:nvSpPr>
        <p:spPr>
          <a:xfrm>
            <a:off x="3210812" y="1269226"/>
            <a:ext cx="512657" cy="43218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01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017800" y="2839239"/>
            <a:ext cx="4977546" cy="148432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井字撒：形似井字的撒。</a:t>
            </a:r>
            <a:endParaRPr lang="zh-CN" altLang="en-US" sz="20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3" name="泪滴形 2"/>
          <p:cNvSpPr/>
          <p:nvPr>
            <p:custDataLst>
              <p:tags r:id="rId16"/>
            </p:custDataLst>
          </p:nvPr>
        </p:nvSpPr>
        <p:spPr>
          <a:xfrm rot="10800000" flipH="1">
            <a:off x="3196654" y="2954736"/>
            <a:ext cx="540228" cy="540228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泪滴形 3"/>
          <p:cNvSpPr/>
          <p:nvPr>
            <p:custDataLst>
              <p:tags r:id="rId17"/>
            </p:custDataLst>
          </p:nvPr>
        </p:nvSpPr>
        <p:spPr>
          <a:xfrm rot="16200000" flipH="1">
            <a:off x="3736882" y="3333268"/>
            <a:ext cx="161696" cy="16169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泪滴形 4"/>
          <p:cNvSpPr/>
          <p:nvPr>
            <p:custDataLst>
              <p:tags r:id="rId18"/>
            </p:custDataLst>
          </p:nvPr>
        </p:nvSpPr>
        <p:spPr>
          <a:xfrm rot="13740000" flipH="1">
            <a:off x="3647465" y="3582890"/>
            <a:ext cx="89417" cy="89417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泪滴形 6"/>
          <p:cNvSpPr>
            <a:spLocks noChangeAspect="1"/>
          </p:cNvSpPr>
          <p:nvPr>
            <p:custDataLst>
              <p:tags r:id="rId19"/>
            </p:custDataLst>
          </p:nvPr>
        </p:nvSpPr>
        <p:spPr>
          <a:xfrm rot="12000000" flipH="1">
            <a:off x="3672800" y="4119392"/>
            <a:ext cx="63337" cy="63337"/>
          </a:xfrm>
          <a:prstGeom prst="teardrop">
            <a:avLst/>
          </a:prstGeom>
          <a:solidFill>
            <a:srgbClr val="54C8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泪滴形 7"/>
          <p:cNvSpPr>
            <a:spLocks noChangeAspect="1"/>
          </p:cNvSpPr>
          <p:nvPr>
            <p:custDataLst>
              <p:tags r:id="rId20"/>
            </p:custDataLst>
          </p:nvPr>
        </p:nvSpPr>
        <p:spPr>
          <a:xfrm rot="1380000" flipH="1">
            <a:off x="3760726" y="3763215"/>
            <a:ext cx="42473" cy="42473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3210812" y="3053095"/>
            <a:ext cx="512657" cy="43218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02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2"/>
            </p:custDataLst>
          </p:nvPr>
        </p:nvSpPr>
        <p:spPr>
          <a:xfrm>
            <a:off x="4017800" y="4623108"/>
            <a:ext cx="4977546" cy="148432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三角撒：由三根撒枝形成三角形的撒。</a:t>
            </a:r>
            <a:endParaRPr lang="zh-CN" altLang="en-US" sz="20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1" name="泪滴形 10"/>
          <p:cNvSpPr/>
          <p:nvPr>
            <p:custDataLst>
              <p:tags r:id="rId23"/>
            </p:custDataLst>
          </p:nvPr>
        </p:nvSpPr>
        <p:spPr>
          <a:xfrm rot="10800000" flipH="1">
            <a:off x="3196654" y="4738605"/>
            <a:ext cx="540228" cy="54022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泪滴形 11"/>
          <p:cNvSpPr/>
          <p:nvPr>
            <p:custDataLst>
              <p:tags r:id="rId24"/>
            </p:custDataLst>
          </p:nvPr>
        </p:nvSpPr>
        <p:spPr>
          <a:xfrm rot="16200000" flipH="1">
            <a:off x="3736882" y="5117137"/>
            <a:ext cx="161696" cy="16169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泪滴形 12"/>
          <p:cNvSpPr/>
          <p:nvPr>
            <p:custDataLst>
              <p:tags r:id="rId25"/>
            </p:custDataLst>
          </p:nvPr>
        </p:nvSpPr>
        <p:spPr>
          <a:xfrm rot="13740000" flipH="1">
            <a:off x="3647465" y="5366759"/>
            <a:ext cx="89417" cy="89417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泪滴形 13"/>
          <p:cNvSpPr>
            <a:spLocks noChangeAspect="1"/>
          </p:cNvSpPr>
          <p:nvPr>
            <p:custDataLst>
              <p:tags r:id="rId26"/>
            </p:custDataLst>
          </p:nvPr>
        </p:nvSpPr>
        <p:spPr>
          <a:xfrm rot="12000000" flipH="1">
            <a:off x="3672800" y="5903261"/>
            <a:ext cx="63337" cy="63337"/>
          </a:xfrm>
          <a:prstGeom prst="teardrop">
            <a:avLst/>
          </a:prstGeom>
          <a:solidFill>
            <a:srgbClr val="54C8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泪滴形 14"/>
          <p:cNvSpPr>
            <a:spLocks noChangeAspect="1"/>
          </p:cNvSpPr>
          <p:nvPr>
            <p:custDataLst>
              <p:tags r:id="rId27"/>
            </p:custDataLst>
          </p:nvPr>
        </p:nvSpPr>
        <p:spPr>
          <a:xfrm rot="1380000" flipH="1">
            <a:off x="3760726" y="5547084"/>
            <a:ext cx="42473" cy="42473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8"/>
            </p:custDataLst>
          </p:nvPr>
        </p:nvSpPr>
        <p:spPr>
          <a:xfrm>
            <a:off x="3210812" y="4836964"/>
            <a:ext cx="512657" cy="43218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03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9"/>
    </p:custData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c3b373-b232-11ef-b406-fa134a2515f4.jpg27c3b373-b232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014862" y="1870098"/>
            <a:ext cx="605155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690925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图6-27 Y字占景撒-9 周彩连创作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27cf2d78-b232-11ef-a51b-7a3487d9151f.jpg27cf2d78-b232-11ef-a51b-7a3487d9151f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52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461949"/>
            <a:ext cx="4030163" cy="8485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图6-28 Y字占景撒-9 周彩连创作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T字占景撒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d405b7-b232-11ef-9dd9-c6adfa57ae58.jpg27d405b7-b232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401423" y="1842257"/>
            <a:ext cx="3389154" cy="225831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80" h="2640">
                <a:moveTo>
                  <a:pt x="9480" y="0"/>
                </a:moveTo>
                <a:lnTo>
                  <a:pt x="9480" y="2640"/>
                </a:lnTo>
                <a:lnTo>
                  <a:pt x="0" y="2640"/>
                </a:lnTo>
                <a:lnTo>
                  <a:pt x="0" y="0"/>
                </a:lnTo>
                <a:lnTo>
                  <a:pt x="948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530616" y="4362692"/>
            <a:ext cx="7130768" cy="1144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T 字占景撒不能像Y字形那样夹紧花束，所以往往需要对竹筒进行刻划，使T字枝与竹筒扣合在一起，保证其稳固。
图6-29 T字占景撒-1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T字占景撒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27da28a7-b232-11ef-9e5e-46096c320747.jpg27da28a7-b232-11ef-9e5e-46096c320747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2037784"/>
            <a:ext cx="5545283" cy="369683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380289" y="3238075"/>
            <a:ext cx="3324748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图6-30 T字占景撒-2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T字占景撒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e0b5e6-b232-11ef-bb73-ba3825c686d8.jpg27e0b5e6-b232-11ef-bb73-ba3825c686d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7211" y="1219166"/>
            <a:ext cx="6258121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图6-31T字占景撒-2的插花作品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女字占景撒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27e2c35d-b232-11ef-a51b-7a3487d9151f.jpg27e2c35d-b232-11ef-a51b-7a3487d9151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479420" y="1219167"/>
            <a:ext cx="7233158" cy="40624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798407" y="5634932"/>
            <a:ext cx="8595186" cy="91829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女字占景撒最典型的形态是三个边对称交错，中间形成一个三角区域，放置竹筒。
图6-32女字占景撒 董璐创作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女字占景撒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图6-33女字占景撒 董璐创作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7e8863d-b232-11ef-81ee-ae686edd2064.jpg27e8863d-b232-11ef-81ee-ae686edd206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4610882" y="2137878"/>
            <a:ext cx="6776545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e9ddb8-b232-11ef-8c0c-7a0a5c65565a.jpg27e9ddb8-b232-11ef-8c0c-7a0a5c65565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965978" y="1739646"/>
            <a:ext cx="4260044" cy="284186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973319" y="5361502"/>
            <a:ext cx="6245361" cy="11922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井字占景撒，就是原有的四边占景撒，以1个筒或4个筒居多。
图6-34井字占景撒-1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图6-35井字占景撒-1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7fde36b-b232-11ef-8c0c-7a0a5c65565a.jpg27fde36b-b232-11ef-8c0c-7a0a5c65565a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5146862" y="2137878"/>
            <a:ext cx="5704586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1383" y="3145611"/>
            <a:ext cx="10669320" cy="2370961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任意多边形: 形状 27"/>
          <p:cNvSpPr/>
          <p:nvPr>
            <p:custDataLst>
              <p:tags r:id="rId10"/>
            </p:custDataLst>
          </p:nvPr>
        </p:nvSpPr>
        <p:spPr>
          <a:xfrm rot="10800000">
            <a:off x="10138948" y="1892819"/>
            <a:ext cx="947142" cy="54704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" h="886">
                <a:moveTo>
                  <a:pt x="372" y="0"/>
                </a:moveTo>
                <a:lnTo>
                  <a:pt x="725" y="0"/>
                </a:lnTo>
                <a:lnTo>
                  <a:pt x="514" y="886"/>
                </a:lnTo>
                <a:lnTo>
                  <a:pt x="0" y="886"/>
                </a:lnTo>
                <a:lnTo>
                  <a:pt x="372" y="0"/>
                </a:lnTo>
                <a:close/>
                <a:moveTo>
                  <a:pt x="1181" y="0"/>
                </a:moveTo>
                <a:lnTo>
                  <a:pt x="1534" y="0"/>
                </a:lnTo>
                <a:lnTo>
                  <a:pt x="1323" y="886"/>
                </a:lnTo>
                <a:lnTo>
                  <a:pt x="809" y="886"/>
                </a:lnTo>
                <a:lnTo>
                  <a:pt x="118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61346" y="5663974"/>
            <a:ext cx="10669309" cy="889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图6-36井字占景撒-1的插花作品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2804b48d-b232-11ef-9144-b69abd4612bd.jpg2804b48d-b232-11ef-9144-b69abd4612bd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4685784" y="1219320"/>
            <a:ext cx="2820432" cy="401260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10007419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10"/>
            </p:custDataLst>
          </p:nvPr>
        </p:nvSpPr>
        <p:spPr>
          <a:xfrm>
            <a:off x="10397420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11"/>
            </p:custDataLst>
          </p:nvPr>
        </p:nvSpPr>
        <p:spPr>
          <a:xfrm>
            <a:off x="10789594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2"/>
            </p:custDataLst>
          </p:nvPr>
        </p:nvSpPr>
        <p:spPr>
          <a:xfrm>
            <a:off x="1141681" y="5165925"/>
            <a:ext cx="1580102" cy="13878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13"/>
            </p:custDataLst>
          </p:nvPr>
        </p:nvSpPr>
        <p:spPr bwMode="auto">
          <a:xfrm>
            <a:off x="1797839" y="1990512"/>
            <a:ext cx="576311" cy="53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1664222" y="1740659"/>
            <a:ext cx="667565" cy="522536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664181" y="2522928"/>
            <a:ext cx="4296759" cy="22987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一字占景撒和单边占景撒有所不同，区别在于一个关键要点，即：如果将一字占景撒的所由竹筒去掉，它仍然是一个比较标准的一字撒。
本章下文的几种撒同样如此。
图6-1一字占景撒-1 胡尔丹创作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270ea366-b232-11ef-81ee-ae686edd2064.jpg270ea366-b232-11ef-81ee-ae686edd2064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482398" y="2174396"/>
            <a:ext cx="4567958" cy="3043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7200">
                <a:moveTo>
                  <a:pt x="0" y="0"/>
                </a:moveTo>
                <a:lnTo>
                  <a:pt x="10560" y="0"/>
                </a:lnTo>
                <a:lnTo>
                  <a:pt x="1056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8155b90-b232-11ef-9877-26210f8e1364.jpg28155b90-b232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695697" y="1885955"/>
            <a:ext cx="4800600" cy="3200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895575" y="5886488"/>
            <a:ext cx="6400845" cy="66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图6-37井字占景撒-2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图6-38井字占景撒-2的插花作品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813cf1a-b232-11ef-8c0c-7a0a5c65565a.jpg2813cf1a-b232-11ef-8c0c-7a0a5c65565a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6446429" y="2137878"/>
            <a:ext cx="3105452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 descr="/data/temp/7049251a-b232-11ef-9dd9-c6adfa57ae58.jpg7049251a-b232-11ef-9dd9-c6adfa57ae5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893303" y="2048396"/>
            <a:ext cx="4601731" cy="30660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793922" y="899968"/>
            <a:ext cx="5519890" cy="53628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象形占景撒从结构上不容易做独特的归类，但它们与一些事物非常相似，却是一目了然的。
这些撒造型的趣味性甚至让人暂时忘记了它的工具本质。这种象形趣味，是插花师在完成撒的功能职能后，额外给予观众的审美馈赠。
下面是编者挑选出来最具代表性的一些种类，他们中有的在前文中出现过。
图6-39鱼形撒 曹燕创作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13"/>
          <p:cNvSpPr/>
          <p:nvPr>
            <p:custDataLst>
              <p:tags r:id="rId8"/>
            </p:custDataLst>
          </p:nvPr>
        </p:nvSpPr>
        <p:spPr>
          <a:xfrm>
            <a:off x="1407160" y="609600"/>
            <a:ext cx="2641621" cy="59436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704be8e4-b232-11ef-95dd-c2d6ce42b63f.jpg704be8e4-b232-11ef-95dd-c2d6ce42b63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5320354" y="609600"/>
            <a:ext cx="5381710" cy="59436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10800">
                <a:moveTo>
                  <a:pt x="0" y="0"/>
                </a:moveTo>
                <a:lnTo>
                  <a:pt x="14400" y="0"/>
                </a:lnTo>
                <a:lnTo>
                  <a:pt x="144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3" name="Group 4"/>
          <p:cNvGrpSpPr>
            <a:grpSpLocks noChangeAspect="1"/>
          </p:cNvGrpSpPr>
          <p:nvPr>
            <p:custDataLst>
              <p:tags r:id="rId11"/>
            </p:custDataLst>
          </p:nvPr>
        </p:nvGrpSpPr>
        <p:grpSpPr bwMode="auto">
          <a:xfrm>
            <a:off x="2727970" y="1798330"/>
            <a:ext cx="694521" cy="640588"/>
            <a:chOff x="3703" y="1843"/>
            <a:chExt cx="562" cy="519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>
              <p:custDataLst>
                <p:tags r:id="rId12"/>
              </p:custDataLst>
            </p:nvPr>
          </p:nvSpPr>
          <p:spPr bwMode="auto">
            <a:xfrm>
              <a:off x="3703" y="1843"/>
              <a:ext cx="56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705" y="1843"/>
              <a:ext cx="563" cy="521"/>
            </a:xfrm>
            <a:custGeom>
              <a:avLst/>
              <a:gdLst>
                <a:gd name="T0" fmla="*/ 87 w 234"/>
                <a:gd name="T1" fmla="*/ 122 h 217"/>
                <a:gd name="T2" fmla="*/ 87 w 234"/>
                <a:gd name="T3" fmla="*/ 217 h 217"/>
                <a:gd name="T4" fmla="*/ 0 w 234"/>
                <a:gd name="T5" fmla="*/ 217 h 217"/>
                <a:gd name="T6" fmla="*/ 0 w 234"/>
                <a:gd name="T7" fmla="*/ 142 h 217"/>
                <a:gd name="T8" fmla="*/ 14 w 234"/>
                <a:gd name="T9" fmla="*/ 55 h 217"/>
                <a:gd name="T10" fmla="*/ 74 w 234"/>
                <a:gd name="T11" fmla="*/ 0 h 217"/>
                <a:gd name="T12" fmla="*/ 94 w 234"/>
                <a:gd name="T13" fmla="*/ 32 h 217"/>
                <a:gd name="T14" fmla="*/ 58 w 234"/>
                <a:gd name="T15" fmla="*/ 63 h 217"/>
                <a:gd name="T16" fmla="*/ 44 w 234"/>
                <a:gd name="T17" fmla="*/ 122 h 217"/>
                <a:gd name="T18" fmla="*/ 87 w 234"/>
                <a:gd name="T19" fmla="*/ 122 h 217"/>
                <a:gd name="T20" fmla="*/ 227 w 234"/>
                <a:gd name="T21" fmla="*/ 122 h 217"/>
                <a:gd name="T22" fmla="*/ 227 w 234"/>
                <a:gd name="T23" fmla="*/ 217 h 217"/>
                <a:gd name="T24" fmla="*/ 140 w 234"/>
                <a:gd name="T25" fmla="*/ 217 h 217"/>
                <a:gd name="T26" fmla="*/ 140 w 234"/>
                <a:gd name="T27" fmla="*/ 142 h 217"/>
                <a:gd name="T28" fmla="*/ 154 w 234"/>
                <a:gd name="T29" fmla="*/ 55 h 217"/>
                <a:gd name="T30" fmla="*/ 214 w 234"/>
                <a:gd name="T31" fmla="*/ 0 h 217"/>
                <a:gd name="T32" fmla="*/ 234 w 234"/>
                <a:gd name="T33" fmla="*/ 32 h 217"/>
                <a:gd name="T34" fmla="*/ 198 w 234"/>
                <a:gd name="T35" fmla="*/ 63 h 217"/>
                <a:gd name="T36" fmla="*/ 185 w 234"/>
                <a:gd name="T37" fmla="*/ 122 h 217"/>
                <a:gd name="T38" fmla="*/ 227 w 234"/>
                <a:gd name="T39" fmla="*/ 12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217">
                  <a:moveTo>
                    <a:pt x="87" y="122"/>
                  </a:moveTo>
                  <a:cubicBezTo>
                    <a:pt x="87" y="217"/>
                    <a:pt x="87" y="217"/>
                    <a:pt x="87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02"/>
                    <a:pt x="5" y="73"/>
                    <a:pt x="14" y="55"/>
                  </a:cubicBezTo>
                  <a:cubicBezTo>
                    <a:pt x="27" y="30"/>
                    <a:pt x="47" y="12"/>
                    <a:pt x="74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78" y="38"/>
                    <a:pt x="65" y="49"/>
                    <a:pt x="58" y="63"/>
                  </a:cubicBezTo>
                  <a:cubicBezTo>
                    <a:pt x="50" y="76"/>
                    <a:pt x="45" y="96"/>
                    <a:pt x="44" y="122"/>
                  </a:cubicBezTo>
                  <a:lnTo>
                    <a:pt x="87" y="122"/>
                  </a:lnTo>
                  <a:close/>
                  <a:moveTo>
                    <a:pt x="227" y="122"/>
                  </a:moveTo>
                  <a:cubicBezTo>
                    <a:pt x="227" y="217"/>
                    <a:pt x="227" y="217"/>
                    <a:pt x="227" y="217"/>
                  </a:cubicBezTo>
                  <a:cubicBezTo>
                    <a:pt x="140" y="217"/>
                    <a:pt x="140" y="217"/>
                    <a:pt x="140" y="217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0" y="102"/>
                    <a:pt x="145" y="73"/>
                    <a:pt x="154" y="55"/>
                  </a:cubicBezTo>
                  <a:cubicBezTo>
                    <a:pt x="167" y="30"/>
                    <a:pt x="187" y="12"/>
                    <a:pt x="214" y="0"/>
                  </a:cubicBezTo>
                  <a:cubicBezTo>
                    <a:pt x="234" y="32"/>
                    <a:pt x="234" y="32"/>
                    <a:pt x="234" y="32"/>
                  </a:cubicBezTo>
                  <a:cubicBezTo>
                    <a:pt x="218" y="38"/>
                    <a:pt x="206" y="49"/>
                    <a:pt x="198" y="63"/>
                  </a:cubicBezTo>
                  <a:cubicBezTo>
                    <a:pt x="190" y="76"/>
                    <a:pt x="185" y="96"/>
                    <a:pt x="185" y="122"/>
                  </a:cubicBezTo>
                  <a:lnTo>
                    <a:pt x="227" y="1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6" name="L 形 15"/>
          <p:cNvSpPr/>
          <p:nvPr>
            <p:custDataLst>
              <p:tags r:id="rId14"/>
            </p:custDataLst>
          </p:nvPr>
        </p:nvSpPr>
        <p:spPr>
          <a:xfrm rot="16200000">
            <a:off x="10256590" y="4572031"/>
            <a:ext cx="292777" cy="292777"/>
          </a:xfrm>
          <a:prstGeom prst="corner">
            <a:avLst>
              <a:gd name="adj1" fmla="val 15641"/>
              <a:gd name="adj2" fmla="val 18629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5"/>
            </p:custDataLst>
          </p:nvPr>
        </p:nvSpPr>
        <p:spPr>
          <a:xfrm>
            <a:off x="8053705" y="6137275"/>
            <a:ext cx="2555240" cy="415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6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图6-40鱼形撒的插花作品 曹燕创作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 descr="/data/temp/705319eb-b232-11ef-b868-c2685a791e3d.jpg705319eb-b232-11ef-b868-c2685a791e3d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4775147" y="1381440"/>
            <a:ext cx="6604044" cy="43999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2000" y="0"/>
                </a:lnTo>
                <a:lnTo>
                  <a:pt x="120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473205" y="2326654"/>
            <a:ext cx="2641611" cy="19812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图6-41梅花撒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图文框 6"/>
          <p:cNvSpPr/>
          <p:nvPr>
            <p:custDataLst>
              <p:tags r:id="rId8"/>
            </p:custDataLst>
          </p:nvPr>
        </p:nvSpPr>
        <p:spPr>
          <a:xfrm>
            <a:off x="599891" y="760004"/>
            <a:ext cx="10992313" cy="5793246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 flipH="1" flipV="1">
            <a:off x="1129074" y="609600"/>
            <a:ext cx="982244" cy="774902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953297" y="609600"/>
            <a:ext cx="982244" cy="774902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491160" y="2988154"/>
            <a:ext cx="2859488" cy="133689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图6-42梅花撒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704e36b1-b232-11ef-9dd9-c6adfa57ae58.jpg704e36b1-b232-11ef-9dd9-c6adfa57ae58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4944829" y="1689636"/>
            <a:ext cx="5904644" cy="393392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 descr="/data/temp/704cf43d-b232-11ef-9dd9-c6adfa57ae58.jpg704cf43d-b232-11ef-9dd9-c6adfa57ae5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3557068" y="1466856"/>
            <a:ext cx="5077857" cy="33833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2712693" y="5695990"/>
            <a:ext cx="6766607" cy="704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图6-43 风车撒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 descr="/data/temp/7052845f-b232-11ef-bb73-ba3825c686d8.jpg7052845f-b232-11ef-bb73-ba3825c686d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3197272" y="1334886"/>
            <a:ext cx="6739542" cy="449302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458035" y="1334886"/>
            <a:ext cx="1304428" cy="18841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图6-44 铜钱撒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57204" y="4876838"/>
            <a:ext cx="11277690" cy="1676413"/>
          </a:xfrm>
          <a:prstGeom prst="rect">
            <a:avLst/>
          </a:prstGeom>
          <a:solidFill>
            <a:schemeClr val="l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704c88f0-b232-11ef-b406-fa134a2515f4.jpg704c88f0-b232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008361" y="609604"/>
            <a:ext cx="6175375" cy="41148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62006" y="5334041"/>
            <a:ext cx="10668076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图6-45 8字撒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 descr="/data/temp/70530ae1-b232-11ef-a355-a69e7ddfdb4f.jpg70530ae1-b232-11ef-a355-a69e7ddfdb4f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3560005" y="1466856"/>
            <a:ext cx="5071983" cy="33833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2712693" y="5695990"/>
            <a:ext cx="6766607" cy="704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图6-46 双瞳撒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图6-2一字占景撒-1 胡尔丹创作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271052c8-b232-11ef-81ee-ae686edd2064.jpg271052c8-b232-11ef-81ee-ae686edd2064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图形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76960" y="1137920"/>
            <a:ext cx="198120" cy="384683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9469" y="1137920"/>
            <a:ext cx="198120" cy="384683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5037709" y="5628090"/>
            <a:ext cx="198120" cy="384683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4775200" y="5628090"/>
            <a:ext cx="198120" cy="384683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473208" y="2854978"/>
            <a:ext cx="3302022" cy="132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图6-47 双瞳撒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704be05c-b232-11ef-b406-fa134a2515f4.jpg704be05c-b232-11ef-b406-fa134a2515f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6492288" y="2304627"/>
            <a:ext cx="3830342" cy="25535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115379" y="918453"/>
            <a:ext cx="9934947" cy="532532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1278123" y="609371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1115377" y="686026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10631342" y="6031678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2"/>
            </p:custDataLst>
          </p:nvPr>
        </p:nvCxnSpPr>
        <p:spPr>
          <a:xfrm>
            <a:off x="10468596" y="6108332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/data/temp/7074001f-b232-11ef-ae11-2eefa28ad669.jpg7074001f-b232-11ef-ae11-2eefa28ad669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4410446" y="1274435"/>
            <a:ext cx="3344811" cy="461335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7440">
                <a:moveTo>
                  <a:pt x="0" y="0"/>
                </a:moveTo>
                <a:lnTo>
                  <a:pt x="15360" y="0"/>
                </a:lnTo>
                <a:lnTo>
                  <a:pt x="153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1198ac-b232-11ef-ae11-2eefa28ad669.jpg271198ac-b232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9431" y="1416649"/>
            <a:ext cx="7415460" cy="49403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457200" y="2419211"/>
            <a:ext cx="4789118" cy="3089753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2"/>
            </p:custDataLst>
          </p:nvPr>
        </p:nvCxnSpPr>
        <p:spPr>
          <a:xfrm>
            <a:off x="4782855" y="5199989"/>
            <a:ext cx="173799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920663" y="3346160"/>
            <a:ext cx="3862192" cy="12359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图6-3一字占景撒-2 胡尔丹创作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270d1b15-b232-11ef-9dd9-c6adfa57ae58.jpg270d1b15-b232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331119"/>
            <a:ext cx="7665302" cy="511016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8827359" y="2758434"/>
            <a:ext cx="2202668" cy="22555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图6-4一字占景撒-3 唐燕玲创作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2" name="图形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1733" y="1693333"/>
            <a:ext cx="177800" cy="345228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7318" y="1693333"/>
            <a:ext cx="177800" cy="345228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5146252" y="5722973"/>
            <a:ext cx="177800" cy="345228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4910667" y="5722973"/>
            <a:ext cx="177800" cy="345228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947340" y="3234283"/>
            <a:ext cx="2963353" cy="1185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图6-5一字占景撒-3 唐燕玲创作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271043d4-b232-11ef-8ace-ce37dae1d416.jpg271043d4-b232-11ef-8ace-ce37dae1d416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451643" y="2740378"/>
            <a:ext cx="3437486" cy="22916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一字占景撒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597670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728054" y="3381519"/>
            <a:ext cx="3484727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图6-6一字占景撒-4 雄婵创作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270d21cf-b232-11ef-b406-fa134a2515f4.jpg270d21cf-b232-11ef-b406-fa134a2515f4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885743" y="2361041"/>
            <a:ext cx="4578203" cy="305031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2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3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7"/>
</p:tagLst>
</file>

<file path=ppt/tags/tag16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168.xml><?xml version="1.0" encoding="utf-8"?>
<p:tagLst xmlns:p="http://schemas.openxmlformats.org/presentationml/2006/main">
  <p:tag name="KSO_WM_UNIT_SUBTYPE" val="a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21_2*l_h_f*1_1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UNIT_PRESET_TEXT" val="单击此处输入您的正文，请尽量言简意赅的阐述观点。"/>
  <p:tag name="KSO_WM_CHIP_GROUPID" val="60bed5c0191caac4ef20244f"/>
  <p:tag name="KSO_WM_CHIP_XID" val="60bed5c0191caac4ef202450"/>
  <p:tag name="KSO_WM_ASSEMBLE_CHIP_INDEX" val="981368142ea848f0b330ce6f716c5d93"/>
  <p:tag name="KSO_WM_UNIT_TEXT_FILL_FORE_SCHEMECOLOR_INDEX_BRIGHTNESS" val="0.15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19421_2*l_h_i*1_1_6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19421_2*l_h_i*1_1_5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421_2*l_h_i*1_1_4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21_2*l_h_i*1_1_3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TEXT_FILL_FORE_SCHEMECOLOR_INDEX_BRIGHTNESS" val="0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421_2*l_h_i*1_1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421_2*l_h_i*1_1_2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21_2*l_h_f*1_2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UNIT_PRESET_TEXT" val="单击此处输入您的正文，请尽量言简意赅的阐述观点。"/>
  <p:tag name="KSO_WM_CHIP_GROUPID" val="60bed5c0191caac4ef20244f"/>
  <p:tag name="KSO_WM_CHIP_XID" val="60bed5c0191caac4ef202450"/>
  <p:tag name="KSO_WM_ASSEMBLE_CHIP_INDEX" val="981368142ea848f0b330ce6f716c5d93"/>
  <p:tag name="KSO_WM_UNIT_TEXT_FILL_FORE_SCHEMECOLOR_INDEX_BRIGHTNESS" val="0.15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19421_2*l_h_i*1_2_6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2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19421_2*l_h_i*1_2_5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421_2*l_h_i*1_2_4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21_2*l_h_i*1_2_3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421_2*l_h_i*1_2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421_2*l_h_i*1_2_2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82.xml><?xml version="1.0" encoding="utf-8"?>
<p:tagLst xmlns:p="http://schemas.openxmlformats.org/presentationml/2006/main">
  <p:tag name="KSO_WM_UNIT_SUBTYPE" val="a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421_2*l_h_f*1_3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UNIT_PRESET_TEXT" val="单击此处输入您的正文，请尽量言简意赅的阐述观点。"/>
  <p:tag name="KSO_WM_CHIP_GROUPID" val="60bed5c0191caac4ef20244f"/>
  <p:tag name="KSO_WM_CHIP_XID" val="60bed5c0191caac4ef202450"/>
  <p:tag name="KSO_WM_ASSEMBLE_CHIP_INDEX" val="981368142ea848f0b330ce6f716c5d93"/>
  <p:tag name="KSO_WM_UNIT_TEXT_FILL_FORE_SCHEMECOLOR_INDEX_BRIGHTNESS" val="0.15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19421_2*l_h_i*1_3_6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2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19421_2*l_h_i*1_3_5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9421_2*l_h_i*1_3_4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421_2*l_h_i*1_3_3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TEXT_FILL_FORE_SCHEMECOLOR_INDEX_BRIGHTNESS" val="0"/>
  <p:tag name="KSO_WM_UNIT_TEXT_FILL_FORE_SCHEMECOLOR_INDEX" val="2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421_2*l_h_i*1_3_1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0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421_2*l_h_i*1_3_2"/>
  <p:tag name="KSO_WM_TEMPLATE_CATEGORY" val="diagram"/>
  <p:tag name="KSO_WM_TEMPLATE_INDEX" val="20219421"/>
  <p:tag name="KSO_WM_UNIT_LAYERLEVEL" val="1_1_1"/>
  <p:tag name="KSO_WM_TAG_VERSION" val="1.0"/>
  <p:tag name="KSO_WM_BEAUTIFY_FLAG" val="#wm#"/>
  <p:tag name="KSO_WM_CHIP_GROUPID" val="60bed5c0191caac4ef20244f"/>
  <p:tag name="KSO_WM_CHIP_XID" val="60bed5c0191caac4ef202450"/>
  <p:tag name="KSO_WM_ASSEMBLE_CHIP_INDEX" val="981368142ea848f0b330ce6f716c5d93"/>
  <p:tag name="KSO_WM_UNIT_VALUE" val="1"/>
  <p:tag name="KSO_WM_UNIT_TEXT_FILL_FORE_SCHEMECOLOR_INDEX_BRIGHTNESS" val="0"/>
  <p:tag name="KSO_WM_UNIT_TEXT_FILL_FORE_SCHEMECOLOR_INDEX" val="14"/>
  <p:tag name="KSO_WM_UNIT_TEXT_FILL_TYPE" val="1"/>
</p:tagLst>
</file>

<file path=ppt/tags/tag18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7_1*i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3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7_1*i*2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4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7_1*i*3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5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687_1*i*4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6"/>
  <p:tag name="KSO_WM_TEMPLATE_ASSEMBLE_GROUPID" val="60656f654054ed1e2fb80946"/>
  <p:tag name="WM_BEAUTIFY_ZORDER_FLAG_TAG" val="6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687_1*i*5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6"/>
  <p:tag name="KSO_WM_TEMPLATE_ASSEMBLE_GROUPID" val="60656f654054ed1e2fb80946"/>
  <p:tag name="WM_BEAUTIFY_ZORDER_FLAG_TAG" val="7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687_1*i*6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f654054ed1e2fb80946"/>
  <p:tag name="KSO_WM_TEMPLATE_ASSEMBLE_GROUPID" val="60656f654054ed1e2fb80946"/>
  <p:tag name="WM_BEAUTIFY_ZORDER_FLAG_TAG" val="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7_1*f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2f65476610884515a783e28ff72696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6b42b278f644c11948fd074fdb9ea30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6"/>
  <p:tag name="KSO_WM_TEMPLATE_ASSEMBLE_GROUPID" val="60656f654054ed1e2fb80946"/>
  <p:tag name="WM_BEAUTIFY_ZORDER_FLAG_TAG" val="9"/>
</p:tagLst>
</file>

<file path=ppt/tags/tag201.xml><?xml version="1.0" encoding="utf-8"?>
<p:tagLst xmlns:p="http://schemas.openxmlformats.org/presentationml/2006/main">
  <p:tag name="KSO_WM_UNIT_VALUE" val="1269*186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87_1*d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f32891c5d7044819ad56211a40528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e076d9698aa4f0c9c68551b572f3e25"/>
  <p:tag name="KSO_WM_UNIT_PLACING_PICTURE" val="de076d9698aa4f0c9c68551b572f3e25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654054ed1e2fb80946"/>
  <p:tag name="KSO_WM_TEMPLATE_ASSEMBLE_GROUPID" val="60656f654054ed1e2fb80946"/>
  <p:tag name="WM_BEAUTIFY_ZORDER_FLAG_TAG" val="10"/>
</p:tagLst>
</file>

<file path=ppt/tags/tag2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2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232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23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8.xml><?xml version="1.0" encoding="utf-8"?>
<p:tagLst xmlns:p="http://schemas.openxmlformats.org/presentationml/2006/main">
  <p:tag name="KSO_WM_UNIT_VALUE" val="1396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25_1*d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40bee9351c4465ba4a8fce5758eec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1"/>
  <p:tag name="KSO_WM_CHIP_FILLAREA_FILL_RULE" val="{&quot;fill_align&quot;:&quot;cm&quot;,&quot;fill_mode&quot;:&quot;full&quot;,&quot;sacle_strategy&quot;:&quot;smart&quot;}"/>
  <p:tag name="KSO_WM_ASSEMBLE_CHIP_INDEX" val="012f4e72739f42be9836acbed7fb9265"/>
  <p:tag name="KSO_WM_UNIT_PLACING_PICTURE" val="012f4e72739f42be9836acbed7fb9265"/>
  <p:tag name="KSO_WM_TEMPLATE_ASSEMBLE_XID" val="60656f444054ed1e2fb80698"/>
  <p:tag name="KSO_WM_TEMPLATE_ASSEMBLE_GROUPID" val="60656f444054ed1e2fb80698"/>
  <p:tag name="WM_BEAUTIFY_ZORDER_FLAG_TAG" val="3"/>
</p:tagLst>
</file>

<file path=ppt/tags/tag239.xml><?xml version="1.0" encoding="utf-8"?>
<p:tagLst xmlns:p="http://schemas.openxmlformats.org/presentationml/2006/main">
  <p:tag name="KSO_WM_UNIT_BLOCK" val="0"/>
  <p:tag name="KSO_WM_UNIT_DEC_AREA_ID" val="ea095481d0d64115a605da437295c8b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5_1*i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0"/>
  <p:tag name="KSO_WM_TEMPLATE_ASSEMBLE_XID" val="60656f444054ed1e2fb80698"/>
  <p:tag name="KSO_WM_TEMPLATE_ASSEMBLE_GROUPID" val="60656f444054ed1e2fb80698"/>
  <p:tag name="WM_BEAUTIFY_ZORDER_FLAG_TAG" val="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BLOCK" val="0"/>
  <p:tag name="KSO_WM_UNIT_DEC_AREA_ID" val="043bafd8d448469aa39d124e0fa06edc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5_1*i*2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LINE_FORE_SCHEMECOLOR_INDEX_BRIGHTNESS" val="0"/>
  <p:tag name="KSO_WM_UNIT_LINE_FORE_SCHEMECOLOR_INDEX" val="5"/>
  <p:tag name="KSO_WM_UNIT_LINE_FILL_TYPE" val="2"/>
  <p:tag name="KSO_WM_TEMPLATE_ASSEMBLE_XID" val="60656f444054ed1e2fb80698"/>
  <p:tag name="KSO_WM_TEMPLATE_ASSEMBLE_GROUPID" val="60656f444054ed1e2fb80698"/>
  <p:tag name="WM_BEAUTIFY_ZORDER_FLAG_TAG" val="5"/>
</p:tagLst>
</file>

<file path=ppt/tags/tag2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5_1*f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aa5d4fde96204ae7b3c177b368bb9c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a5ace680e5944c7ac7153acdf87aaa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44054ed1e2fb80698"/>
  <p:tag name="KSO_WM_TEMPLATE_ASSEMBLE_GROUPID" val="60656f444054ed1e2fb80698"/>
  <p:tag name="WM_BEAUTIFY_ZORDER_FLAG_TAG" val="6"/>
</p:tagLst>
</file>

<file path=ppt/tags/tag2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7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24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24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7"/>
</p:tagLst>
</file>

<file path=ppt/tags/tag2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8"/>
</p:tagLst>
</file>

<file path=ppt/tags/tag259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9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2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6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3"/>
</p:tagLst>
</file>

<file path=ppt/tags/tag277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4"/>
</p:tagLst>
</file>

<file path=ppt/tags/tag2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5"/>
</p:tagLst>
</file>

<file path=ppt/tags/tag2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4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285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0867_1*i*2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ddb123fe61164ca0a1ed938374ad4324"/>
  <p:tag name="KSO_WM_CHIP_GROUPID" val="5e757c8069be4861f5f86138"/>
  <p:tag name="KSO_WM_CHIP_XID" val="5e757c8069be4861f5f8613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5"/>
  <p:tag name="KSO_WM_TEMPLATE_ASSEMBLE_XID" val="60656e9d4054ed1e2fb7fca7"/>
  <p:tag name="KSO_WM_TEMPLATE_ASSEMBLE_GROUPID" val="60656e9d4054ed1e2fb7fca7"/>
  <p:tag name="WM_BEAUTIFY_ZORDER_FLAG_TAG" val="4"/>
</p:tagLst>
</file>

<file path=ppt/tags/tag2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  <p:tag name="WM_BEAUTIFY_ZORDER_FLAG_TAG" val="5"/>
</p:tagLst>
</file>

<file path=ppt/tags/tag287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6"/>
</p:tagLst>
</file>

<file path=ppt/tags/tag2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4&quot;,&quot;maxSize&quot;:{&quot;size1&quot;:20},&quot;minSize&quot;:{&quot;size1&quot;:11.2},&quot;normalSize&quot;:{&quot;size1&quot;:11.2},&quot;subLayout&quot;:[{&quot;id&quot;:&quot;2024-12-04T19:23:14&quot;,&quot;margin&quot;:{&quot;bottom&quot;:0.025999998673796654,&quot;left&quot;:1.2699999809265137,&quot;right&quot;:1.2699999809265137,&quot;top&quot;:0.4230000376701355},&quot;type&quot;:0},{&quot;id&quot;:&quot;2024-12-04T19:23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294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295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2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1.xml><?xml version="1.0" encoding="utf-8"?>
<p:tagLst xmlns:p="http://schemas.openxmlformats.org/presentationml/2006/main">
  <p:tag name="KSO_WM_UNIT_VALUE" val="1141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42_1*d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8dc7bc9224144baa61b83ee425b48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t,lm,rm"/>
  <p:tag name="KSO_WM_ASSEMBLE_CHIP_INDEX" val="ddf0fc5c33844388b9929869edc73e87"/>
  <p:tag name="KSO_WM_UNIT_PLACING_PICTURE" val="ddf0fc5c33844388b9929869edc73e87"/>
  <p:tag name="KSO_WM_TEMPLATE_ASSEMBLE_XID" val="6065703f4054ed1e2fb8149d"/>
  <p:tag name="KSO_WM_TEMPLATE_ASSEMBLE_GROUPID" val="6065703f4054ed1e2fb8149d"/>
  <p:tag name="WM_BEAUTIFY_ZORDER_FLAG_TAG" val="3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42_1*f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1a5325fcee3e4486a11aaed1e1fc78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fe85023b48d4b8ca2fad89d5eb48ba6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d"/>
  <p:tag name="KSO_WM_TEMPLATE_ASSEMBLE_GROUPID" val="6065703f4054ed1e2fb8149d"/>
  <p:tag name="WM_BEAUTIFY_ZORDER_FLAG_TAG" val="4"/>
</p:tagLst>
</file>

<file path=ppt/tags/tag30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8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3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5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3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317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3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3.xml><?xml version="1.0" encoding="utf-8"?>
<p:tagLst xmlns:p="http://schemas.openxmlformats.org/presentationml/2006/main">
  <p:tag name="KSO_WM_UNIT_VALUE" val="1396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25_1*d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40bee9351c4465ba4a8fce5758eec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1"/>
  <p:tag name="KSO_WM_CHIP_FILLAREA_FILL_RULE" val="{&quot;fill_align&quot;:&quot;cm&quot;,&quot;fill_mode&quot;:&quot;full&quot;,&quot;sacle_strategy&quot;:&quot;smart&quot;}"/>
  <p:tag name="KSO_WM_ASSEMBLE_CHIP_INDEX" val="012f4e72739f42be9836acbed7fb9265"/>
  <p:tag name="KSO_WM_UNIT_PLACING_PICTURE" val="012f4e72739f42be9836acbed7fb9265"/>
  <p:tag name="KSO_WM_TEMPLATE_ASSEMBLE_XID" val="60656f444054ed1e2fb80698"/>
  <p:tag name="KSO_WM_TEMPLATE_ASSEMBLE_GROUPID" val="60656f444054ed1e2fb80698"/>
  <p:tag name="WM_BEAUTIFY_ZORDER_FLAG_TAG" val="3"/>
</p:tagLst>
</file>

<file path=ppt/tags/tag324.xml><?xml version="1.0" encoding="utf-8"?>
<p:tagLst xmlns:p="http://schemas.openxmlformats.org/presentationml/2006/main">
  <p:tag name="KSO_WM_UNIT_BLOCK" val="0"/>
  <p:tag name="KSO_WM_UNIT_DEC_AREA_ID" val="ea095481d0d64115a605da437295c8b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5_1*i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0"/>
  <p:tag name="KSO_WM_TEMPLATE_ASSEMBLE_XID" val="60656f444054ed1e2fb80698"/>
  <p:tag name="KSO_WM_TEMPLATE_ASSEMBLE_GROUPID" val="60656f444054ed1e2fb80698"/>
  <p:tag name="WM_BEAUTIFY_ZORDER_FLAG_TAG" val="4"/>
</p:tagLst>
</file>

<file path=ppt/tags/tag325.xml><?xml version="1.0" encoding="utf-8"?>
<p:tagLst xmlns:p="http://schemas.openxmlformats.org/presentationml/2006/main">
  <p:tag name="KSO_WM_UNIT_BLOCK" val="0"/>
  <p:tag name="KSO_WM_UNIT_DEC_AREA_ID" val="043bafd8d448469aa39d124e0fa06edc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5_1*i*2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LINE_FORE_SCHEMECOLOR_INDEX_BRIGHTNESS" val="0"/>
  <p:tag name="KSO_WM_UNIT_LINE_FORE_SCHEMECOLOR_INDEX" val="5"/>
  <p:tag name="KSO_WM_UNIT_LINE_FILL_TYPE" val="2"/>
  <p:tag name="KSO_WM_TEMPLATE_ASSEMBLE_XID" val="60656f444054ed1e2fb80698"/>
  <p:tag name="KSO_WM_TEMPLATE_ASSEMBLE_GROUPID" val="60656f444054ed1e2fb80698"/>
  <p:tag name="WM_BEAUTIFY_ZORDER_FLAG_TAG" val="5"/>
</p:tagLst>
</file>

<file path=ppt/tags/tag3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5_1*f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aa5d4fde96204ae7b3c177b368bb9c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a5ace680e5944c7ac7153acdf87aaa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44054ed1e2fb80698"/>
  <p:tag name="KSO_WM_TEMPLATE_ASSEMBLE_GROUPID" val="60656f444054ed1e2fb80698"/>
  <p:tag name="WM_BEAUTIFY_ZORDER_FLAG_TAG" val="6"/>
</p:tagLst>
</file>

<file path=ppt/tags/tag32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3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357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35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3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364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365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3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36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2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3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37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381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3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7_1*i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3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7_1*i*2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4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7_1*i*3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5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687_1*i*4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6"/>
  <p:tag name="KSO_WM_TEMPLATE_ASSEMBLE_GROUPID" val="60656f654054ed1e2fb80946"/>
  <p:tag name="WM_BEAUTIFY_ZORDER_FLAG_TAG" val="6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687_1*i*5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6"/>
  <p:tag name="KSO_WM_TEMPLATE_ASSEMBLE_GROUPID" val="60656f654054ed1e2fb80946"/>
  <p:tag name="WM_BEAUTIFY_ZORDER_FLAG_TAG" val="7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687_1*i*6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f654054ed1e2fb80946"/>
  <p:tag name="KSO_WM_TEMPLATE_ASSEMBLE_GROUPID" val="60656f654054ed1e2fb80946"/>
  <p:tag name="WM_BEAUTIFY_ZORDER_FLAG_TAG" val="8"/>
</p:tagLst>
</file>

<file path=ppt/tags/tag3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7_1*f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2f65476610884515a783e28ff72696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6b42b278f644c11948fd074fdb9ea30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6"/>
  <p:tag name="KSO_WM_TEMPLATE_ASSEMBLE_GROUPID" val="60656f654054ed1e2fb80946"/>
  <p:tag name="WM_BEAUTIFY_ZORDER_FLAG_TAG" val="9"/>
</p:tagLst>
</file>

<file path=ppt/tags/tag394.xml><?xml version="1.0" encoding="utf-8"?>
<p:tagLst xmlns:p="http://schemas.openxmlformats.org/presentationml/2006/main">
  <p:tag name="KSO_WM_UNIT_VALUE" val="1269*186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87_1*d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f32891c5d7044819ad56211a40528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e076d9698aa4f0c9c68551b572f3e25"/>
  <p:tag name="KSO_WM_UNIT_PLACING_PICTURE" val="de076d9698aa4f0c9c68551b572f3e25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654054ed1e2fb80946"/>
  <p:tag name="KSO_WM_TEMPLATE_ASSEMBLE_GROUPID" val="60656f654054ed1e2fb80946"/>
  <p:tag name="WM_BEAUTIFY_ZORDER_FLAG_TAG" val="10"/>
</p:tagLst>
</file>

<file path=ppt/tags/tag39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4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4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7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408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409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4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6.xml><?xml version="1.0" encoding="utf-8"?>
<p:tagLst xmlns:p="http://schemas.openxmlformats.org/presentationml/2006/main">
  <p:tag name="KSO_WM_UNIT_VALUE" val="1904*211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6_1*d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f2f1071c88845dab12dcd4402c69aa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5bf607024c4172860c5b241dae7768"/>
  <p:tag name="KSO_WM_UNIT_PLACING_PICTURE" val="995bf607024c4172860c5b241dae7768"/>
  <p:tag name="KSO_WM_TEMPLATE_ASSEMBLE_XID" val="6130c4e08b5cc6c91112a56b"/>
  <p:tag name="KSO_WM_TEMPLATE_ASSEMBLE_GROUPID" val="6130c4e08b5cc6c91112a56b"/>
  <p:tag name="WM_BEAUTIFY_ZORDER_FLAG_TAG" val="4"/>
</p:tagLst>
</file>

<file path=ppt/tags/tag4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6_1*f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d887781d562a400288dd7084926b56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132f91d220f4e668e51bf54e00cfb97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6b"/>
  <p:tag name="KSO_WM_TEMPLATE_ASSEMBLE_GROUPID" val="6130c4e08b5cc6c91112a56b"/>
  <p:tag name="WM_BEAUTIFY_ZORDER_FLAG_TAG" val="5"/>
</p:tagLst>
</file>

<file path=ppt/tags/tag4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424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425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4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4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436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4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444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4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44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1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4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4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4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464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46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4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47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7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478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479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4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6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WM_BEAUTIFY_ZORDER_FLAG_TAG" val="4"/>
</p:tagLst>
</file>

<file path=ppt/tags/tag4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4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495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4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49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5&quot;,&quot;maxSize&quot;:{&quot;size1&quot;:20},&quot;minSize&quot;:{&quot;size1&quot;:11.2},&quot;normalSize&quot;:{&quot;size1&quot;:11.2},&quot;subLayout&quot;:[{&quot;id&quot;:&quot;2024-12-04T19:23:15&quot;,&quot;margin&quot;:{&quot;bottom&quot;:0.025999998673796654,&quot;left&quot;:1.2699999809265137,&quot;right&quot;:1.2699999809265137,&quot;top&quot;:0.4230000376701355},&quot;type&quot;:0},{&quot;id&quot;:&quot;2024-12-04T19:23:1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2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50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50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9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5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522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52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8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4"/>
</p:tagLst>
</file>

<file path=ppt/tags/tag5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5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541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5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4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0867_1*i*2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ddb123fe61164ca0a1ed938374ad4324"/>
  <p:tag name="KSO_WM_CHIP_GROUPID" val="5e757c8069be4861f5f86138"/>
  <p:tag name="KSO_WM_CHIP_XID" val="5e757c8069be4861f5f8613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5"/>
  <p:tag name="KSO_WM_TEMPLATE_ASSEMBLE_XID" val="60656e9d4054ed1e2fb7fca7"/>
  <p:tag name="KSO_WM_TEMPLATE_ASSEMBLE_GROUPID" val="60656e9d4054ed1e2fb7fca7"/>
  <p:tag name="WM_BEAUTIFY_ZORDER_FLAG_TAG" val="4"/>
</p:tagLst>
</file>

<file path=ppt/tags/tag5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  <p:tag name="WM_BEAUTIFY_ZORDER_FLAG_TAG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6"/>
</p:tagLst>
</file>

<file path=ppt/tags/tag55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6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4"/>
</p:tagLst>
</file>

<file path=ppt/tags/tag5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5"/>
</p:tagLst>
</file>

<file path=ppt/tags/tag55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5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569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3:16&quot;,&quot;maxSize&quot;:{&quot;size1&quot;:20},&quot;minSize&quot;:{&quot;size1&quot;:11.2},&quot;normalSize&quot;:{&quot;size1&quot;:11.2},&quot;subLayout&quot;:[{&quot;id&quot;:&quot;2024-12-04T19:23:16&quot;,&quot;margin&quot;:{&quot;bottom&quot;:0.025999998673796654,&quot;left&quot;:1.2699999809265137,&quot;right&quot;:1.2699999809265137,&quot;top&quot;:0.4230000376701355},&quot;type&quot;:0},{&quot;id&quot;:&quot;2024-12-04T19:23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74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3"/>
</p:tagLst>
</file>

<file path=ppt/tags/tag5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4"/>
</p:tagLst>
</file>

<file path=ppt/tags/tag576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BLOCK" val="0"/>
  <p:tag name="KSO_WM_UNIT_SM_LIMIT_TYPE" val="1"/>
  <p:tag name="KSO_WM_UNIT_DEC_AREA_ID" val="6ccdf4fc6e084d0b9ac9d6f8ea7f72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7_1*i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25"/>
  <p:tag name="KSO_WM_TEMPLATE_ASSEMBLE_XID" val="6130c4e1c26b0a66a1c57d1e"/>
  <p:tag name="KSO_WM_TEMPLATE_ASSEMBLE_GROUPID" val="6130c4e1c26b0a66a1c57d1e"/>
  <p:tag name="WM_BEAUTIFY_ZORDER_FLAG_TAG" val="2"/>
</p:tagLst>
</file>

<file path=ppt/tags/tag581.xml><?xml version="1.0" encoding="utf-8"?>
<p:tagLst xmlns:p="http://schemas.openxmlformats.org/presentationml/2006/main">
  <p:tag name="KSO_WM_UNIT_VALUE" val="1904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427_1*d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5349ab05f5447a2b6b8415f1425ae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728238a1074bc9a46b2a91f8e97b65"/>
  <p:tag name="KSO_WM_UNIT_PLACING_PICTURE" val="d1728238a1074bc9a46b2a91f8e97b65"/>
  <p:tag name="KSO_WM_TEMPLATE_ASSEMBLE_XID" val="6130c4e1c26b0a66a1c57d1e"/>
  <p:tag name="KSO_WM_TEMPLATE_ASSEMBLE_GROUPID" val="6130c4e1c26b0a66a1c57d1e"/>
  <p:tag name="WM_BEAUTIFY_ZORDER_FLAG_TAG" val="3"/>
</p:tagLst>
</file>

<file path=ppt/tags/tag582.xml><?xml version="1.0" encoding="utf-8"?>
<p:tagLst xmlns:p="http://schemas.openxmlformats.org/presentationml/2006/main">
  <p:tag name="KSO_WM_UNIT_BLOCK" val="0"/>
  <p:tag name="KSO_WM_UNIT_SM_LIMIT_TYPE" val="1"/>
  <p:tag name="KSO_WM_UNIT_DEC_AREA_ID" val="466c6513f1d6494f89b641c60a7f168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427_1*i*3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TEMPLATE_ASSEMBLE_XID" val="6130c4e1c26b0a66a1c57d1e"/>
  <p:tag name="KSO_WM_TEMPLATE_ASSEMBLE_GROUPID" val="6130c4e1c26b0a66a1c57d1e"/>
  <p:tag name="WM_BEAUTIFY_ZORDER_FLAG_TAG" val="5"/>
</p:tagLst>
</file>

<file path=ppt/tags/tag583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427_1*i*4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584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427_1*i*5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585.xml><?xml version="1.0" encoding="utf-8"?>
<p:tagLst xmlns:p="http://schemas.openxmlformats.org/presentationml/2006/main">
  <p:tag name="KSO_WM_UNIT_BLOCK" val="0"/>
  <p:tag name="KSO_WM_UNIT_SM_LIMIT_TYPE" val="0"/>
  <p:tag name="KSO_WM_UNIT_DEC_AREA_ID" val="2aa99ed39b4e4f3885844f35b8dbc39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427_1*i*6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bfccfa6f68e0404c8c9e67e8fd0f7f0f&quot;,&quot;X&quot;:{&quot;Pos&quot;:2},&quot;Y&quot;:{&quot;Pos&quot;:2}},&quot;whChangeMode&quot;:0}"/>
  <p:tag name="KSO_WM_CHIP_GROUPID" val="5f2299f9dda340fd2c9b589b"/>
  <p:tag name="KSO_WM_CHIP_XID" val="5f2299f9dda340fd2c9b589c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1c26b0a66a1c57d1e"/>
  <p:tag name="KSO_WM_TEMPLATE_ASSEMBLE_GROUPID" val="6130c4e1c26b0a66a1c57d1e"/>
  <p:tag name="WM_BEAUTIFY_ZORDER_FLAG_TAG" val="6"/>
</p:tagLst>
</file>

<file path=ppt/tags/tag5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7_1*f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bfccfa6f68e0404c8c9e67e8fd0f7f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8ddaa966a114c0e856418e5db2a447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e"/>
  <p:tag name="KSO_WM_TEMPLATE_ASSEMBLE_GROUPID" val="6130c4e1c26b0a66a1c57d1e"/>
  <p:tag name="WM_BEAUTIFY_ZORDER_FLAG_TAG" val="7"/>
</p:tagLst>
</file>

<file path=ppt/tags/tag587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91.xml><?xml version="1.0" encoding="utf-8"?>
<p:tagLst xmlns:p="http://schemas.openxmlformats.org/presentationml/2006/main">
  <p:tag name="KSO_WM_UNIT_VALUE" val="1904*211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6_1*d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f2f1071c88845dab12dcd4402c69aa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5bf607024c4172860c5b241dae7768"/>
  <p:tag name="KSO_WM_UNIT_PLACING_PICTURE" val="995bf607024c4172860c5b241dae7768"/>
  <p:tag name="KSO_WM_TEMPLATE_ASSEMBLE_XID" val="6130c4e08b5cc6c91112a56b"/>
  <p:tag name="KSO_WM_TEMPLATE_ASSEMBLE_GROUPID" val="6130c4e08b5cc6c91112a56b"/>
  <p:tag name="WM_BEAUTIFY_ZORDER_FLAG_TAG" val="3"/>
</p:tagLst>
</file>

<file path=ppt/tags/tag5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6_1*f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d887781d562a400288dd7084926b56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132f91d220f4e668e51bf54e00cfb97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6b"/>
  <p:tag name="KSO_WM_TEMPLATE_ASSEMBLE_GROUPID" val="6130c4e08b5cc6c91112a56b"/>
  <p:tag name="WM_BEAUTIFY_ZORDER_FLAG_TAG" val="4"/>
</p:tagLst>
</file>

<file path=ppt/tags/tag593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97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2"/>
</p:tagLst>
</file>

<file path=ppt/tags/tag59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3"/>
</p:tagLst>
</file>

<file path=ppt/tags/tag599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5"/>
</p:tagLst>
</file>

<file path=ppt/tags/tag601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6"/>
</p:tagLst>
</file>

<file path=ppt/tags/tag602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06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3"/>
</p:tagLst>
</file>

<file path=ppt/tags/tag60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4"/>
</p:tagLst>
</file>

<file path=ppt/tags/tag608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2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3"/>
</p:tagLst>
</file>

<file path=ppt/tags/tag6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4"/>
</p:tagLst>
</file>

<file path=ppt/tags/tag61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86_1*i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EC_AREA_ID" val="6b771f22b5724ffa90a866b49ead7904"/>
  <p:tag name="KSO_WM_CHIP_GROUPID" val="5e9d7803dc741d3f2d9ea5bb"/>
  <p:tag name="KSO_WM_CHIP_XID" val="5e99803bdade925159b5263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94"/>
  <p:tag name="KSO_WM_TEMPLATE_ASSEMBLE_XID" val="60656e6c4054ed1e2fb7f876"/>
  <p:tag name="KSO_WM_TEMPLATE_ASSEMBLE_GROUPID" val="60656e6c4054ed1e2fb7f876"/>
  <p:tag name="WM_BEAUTIFY_ZORDER_FLAG_TAG" val="2"/>
</p:tagLst>
</file>

<file path=ppt/tags/tag619.xml><?xml version="1.0" encoding="utf-8"?>
<p:tagLst xmlns:p="http://schemas.openxmlformats.org/presentationml/2006/main">
  <p:tag name="KSO_WM_UNIT_VALUE" val="1142*31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586_1*d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b5460fa05984660b9db72d1272f80d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6bb899a98f9489fafe0c93ec4f9816d"/>
  <p:tag name="KSO_WM_UNIT_PLACING_PICTURE" val="f6bb899a98f9489fafe0c93ec4f9816d"/>
  <p:tag name="KSO_WM_UNIT_SUPPORT_UNIT_TYPE" val="[&quot;d&quot;,&quot;θ&quot;]"/>
  <p:tag name="KSO_WM_TEMPLATE_ASSEMBLE_XID" val="60656e6c4054ed1e2fb7f876"/>
  <p:tag name="KSO_WM_TEMPLATE_ASSEMBLE_GROUPID" val="60656e6c4054ed1e2fb7f876"/>
  <p:tag name="WM_BEAUTIFY_ZORDER_FLAG_TAG" val="3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86_1*f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2"/>
  <p:tag name="KSO_WM_UNIT_SHOW_EDIT_AREA_INDICATION" val="1"/>
  <p:tag name="KSO_WM_CHIP_GROUPID" val="5e6b05596848fb12bee65ac8"/>
  <p:tag name="KSO_WM_CHIP_XID" val="5e6b05596848fb12bee65aca"/>
  <p:tag name="KSO_WM_UNIT_DEC_AREA_ID" val="4c53578b8ec740e8b0fca09dfc7465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08b3f3f60214323b9f4660b438bba31"/>
  <p:tag name="KSO_WM_UNIT_TEXT_FILL_FORE_SCHEMECOLOR_INDEX_BRIGHTNESS" val="0.25"/>
  <p:tag name="KSO_WM_UNIT_TEXT_FILL_FORE_SCHEMECOLOR_INDEX" val="13"/>
  <p:tag name="KSO_WM_UNIT_TEXT_FILL_TYPE" val="1"/>
  <p:tag name="KSO_WM_TEMPLATE_ASSEMBLE_XID" val="60656e6c4054ed1e2fb7f876"/>
  <p:tag name="KSO_WM_TEMPLATE_ASSEMBLE_GROUPID" val="60656e6c4054ed1e2fb7f876"/>
  <p:tag name="WM_BEAUTIFY_ZORDER_FLAG_TAG" val="4"/>
</p:tagLst>
</file>

<file path=ppt/tags/tag621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25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3"/>
</p:tagLst>
</file>

<file path=ppt/tags/tag6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4"/>
</p:tagLst>
</file>

<file path=ppt/tags/tag627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3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6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7"/>
</p:tagLst>
</file>

<file path=ppt/tags/tag636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8"/>
</p:tagLst>
</file>

<file path=ppt/tags/tag637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1"/>
  <p:tag name="KSO_WM_TEMPLATE_CATEGORY" val="diagram"/>
  <p:tag name="KSO_WM_TEMPLATE_INDEX" val="20208600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1"/>
  <p:tag name="KSO_WM_TEMPLATE_ASSEMBLE_GROUPID" val="60656e7a4054ed1e2fb7f9a1"/>
  <p:tag name="WM_BEAUTIFY_ZORDER_FLAG_TAG" val="2"/>
</p:tagLst>
</file>

<file path=ppt/tags/tag6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2"/>
  <p:tag name="KSO_WM_TEMPLATE_CATEGORY" val="diagram"/>
  <p:tag name="KSO_WM_TEMPLATE_INDEX" val="20208600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  <p:tag name="WM_BEAUTIFY_ZORDER_FLAG_TAG" val="3"/>
</p:tagLst>
</file>

<file path=ppt/tags/tag6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3"/>
  <p:tag name="KSO_WM_TEMPLATE_CATEGORY" val="diagram"/>
  <p:tag name="KSO_WM_TEMPLATE_INDEX" val="20208600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  <p:tag name="WM_BEAUTIFY_ZORDER_FLAG_TAG" val="4"/>
</p:tagLst>
</file>

<file path=ppt/tags/tag6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4"/>
  <p:tag name="KSO_WM_TEMPLATE_CATEGORY" val="diagram"/>
  <p:tag name="KSO_WM_TEMPLATE_INDEX" val="20208600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  <p:tag name="WM_BEAUTIFY_ZORDER_FLAG_TAG" val="5"/>
</p:tagLst>
</file>

<file path=ppt/tags/tag6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0_1*i*5"/>
  <p:tag name="KSO_WM_TEMPLATE_CATEGORY" val="diagram"/>
  <p:tag name="KSO_WM_TEMPLATE_INDEX" val="20208600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1"/>
  <p:tag name="KSO_WM_TEMPLATE_ASSEMBLE_GROUPID" val="60656e7a4054ed1e2fb7f9a1"/>
  <p:tag name="WM_BEAUTIFY_ZORDER_FLAG_TAG" val="6"/>
</p:tagLst>
</file>

<file path=ppt/tags/tag646.xml><?xml version="1.0" encoding="utf-8"?>
<p:tagLst xmlns:p="http://schemas.openxmlformats.org/presentationml/2006/main">
  <p:tag name="KSO_WM_UNIT_VALUE" val="1311*270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600_1*d*1"/>
  <p:tag name="KSO_WM_TEMPLATE_CATEGORY" val="diagram"/>
  <p:tag name="KSO_WM_TEMPLATE_INDEX" val="2020860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d9422bb23764e0b81de4ef54d6fc1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0d73a9a48e4cab92c821e733858cfb"/>
  <p:tag name="KSO_WM_UNIT_PLACING_PICTURE" val="c90d73a9a48e4cab92c821e733858cfb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7a4054ed1e2fb7f9a1"/>
  <p:tag name="KSO_WM_TEMPLATE_ASSEMBLE_GROUPID" val="60656e7a4054ed1e2fb7f9a1"/>
  <p:tag name="WM_BEAUTIFY_ZORDER_FLAG_TAG" val="7"/>
</p:tagLst>
</file>

<file path=ppt/tags/tag647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25:17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宽屏</PresentationFormat>
  <Paragraphs>196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Arial</vt:lpstr>
      <vt:lpstr>宋体</vt:lpstr>
      <vt:lpstr>Wingdings</vt:lpstr>
      <vt:lpstr>隶书</vt:lpstr>
      <vt:lpstr>汉仪尚巍手书W</vt:lpstr>
      <vt:lpstr>Viner Hand ITC</vt:lpstr>
      <vt:lpstr>Segoe UI</vt:lpstr>
      <vt:lpstr>微软雅黑</vt:lpstr>
      <vt:lpstr>Arial Unicode MS</vt:lpstr>
      <vt:lpstr>Arial Black</vt:lpstr>
      <vt:lpstr>Calibri</vt:lpstr>
      <vt:lpstr>Office 主题​​</vt:lpstr>
      <vt:lpstr>1_Office 主题​​</vt:lpstr>
      <vt:lpstr>第六章 占景撒和基本撒的结合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5</cp:revision>
  <dcterms:created xsi:type="dcterms:W3CDTF">2024-12-04T11:23:00Z</dcterms:created>
  <dcterms:modified xsi:type="dcterms:W3CDTF">2024-12-04T11:26:57Z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