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0E9136-1CA5-F7AA-6A0F-A461CD2F7A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3058B03-4A7B-5DC0-F2C5-9B0223F0A5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112C20-60D4-618E-50FF-3D9EFFE2A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E82E-45D0-4883-B7B3-DE19EEF6260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BDA2CB-A2A0-6648-DA48-10C7AA3E1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F39A891-1392-A0E0-61F5-DAC4D23E2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AFF95-0E6C-4256-9CA7-ED1DECC32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943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04BFA8-8B9D-F2C1-4517-EE8DAE7C4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8F8ADE4-E98A-01DD-9767-13799F30A8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3CEBC30-75B5-C66D-5C76-9C30C91FC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E82E-45D0-4883-B7B3-DE19EEF6260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9689C8-BBB1-380B-4560-46EB094B0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C8A2D8C-BD90-EF9E-DC6B-E3A333870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AFF95-0E6C-4256-9CA7-ED1DECC32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044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E89BEE7-36FB-E677-8EE8-3D6DC59AF0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C771DA3-E1EC-1DF5-9A4A-19CC8FDF7C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D92EF9-DDD0-9387-0C79-1C44352F8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E82E-45D0-4883-B7B3-DE19EEF6260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775720-4B5B-E58B-985C-A5BF100DC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C1B045-BAB5-27A2-BE5F-A84E98E59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AFF95-0E6C-4256-9CA7-ED1DECC32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860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9048B6-7C1B-F7FD-47FC-6BE646AF6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71B538C-1CF2-4314-C34D-1750B98058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2CB149-6E6F-0AD4-2812-EEEC2EAE0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E82E-45D0-4883-B7B3-DE19EEF6260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1009DBA-A67B-93C8-9E86-F9999B4E2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BA5723F-8E5A-1D6C-64D3-2931061E3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AFF95-0E6C-4256-9CA7-ED1DECC32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134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16E31F-3565-CDA5-4952-087E885B8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8227711-880F-4FB8-D595-6BE113C85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AA4A38-9407-0189-BDA6-8C1D3EE9E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E82E-45D0-4883-B7B3-DE19EEF6260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042949-7E59-3111-C314-2D0230F8E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3954C47-A16B-9578-9035-9D387D31D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AFF95-0E6C-4256-9CA7-ED1DECC32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668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80A3BE-E406-87E6-54FC-43FB718A4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0B2E7A7-325A-3C39-FF7D-3007799530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6332458-ABF6-55EE-D4A4-9E34C49894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C2BC9A9-5FAF-0D3D-9807-F31C8B3D7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E82E-45D0-4883-B7B3-DE19EEF6260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B31B97C-A232-BD6E-0BE8-ECD29E778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58E0D5A-943A-49B8-899F-5063E5F35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AFF95-0E6C-4256-9CA7-ED1DECC32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793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D045E4-5763-3685-D671-295321A80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33786C7-8FBF-44FA-6D41-EB07A7C96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C4C2F2-C8AD-ED9B-803A-DABABF0C30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DB158D4-9CD4-0631-66B5-460E8DD7A5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EF68C8C-AA50-737E-AE1D-FAA50F2B96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38C2D41-E5AB-77B9-4087-539E822AC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E82E-45D0-4883-B7B3-DE19EEF6260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94D5A30-A51E-8798-4162-B5170D0FB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F707A49-9155-9995-970B-22BE2492C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AFF95-0E6C-4256-9CA7-ED1DECC32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896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A9E2D2-C66A-8AD7-2EAC-29EA2CEF6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9DDC986-2FCF-0DF1-D943-BD77BEBEF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E82E-45D0-4883-B7B3-DE19EEF6260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6B1F9AF-F733-DD41-87F8-31776F003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B6ACA0-18AD-1BC9-898E-ADE3D6480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AFF95-0E6C-4256-9CA7-ED1DECC32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302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D777CAA-1C36-A59C-28BD-555F4DBD4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E82E-45D0-4883-B7B3-DE19EEF6260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C0D683C-971B-51D2-54F9-C24A4B9C3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45778E4-F1A5-4374-C0D5-D31A02DF9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AFF95-0E6C-4256-9CA7-ED1DECC32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616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8B9144-CC31-30F3-9B24-5CB0779B8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8DF3D80-305C-AC73-E9C4-478850A85F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A1DC4E2-27B2-CDDA-7EAC-9BB2EAE316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0F2ECA3-9DFA-61DF-C3A0-AEF007F1F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E82E-45D0-4883-B7B3-DE19EEF6260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E858322-0BC3-C413-CE74-FF88C748F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D8837B9-DE7F-DACB-D86E-D78D846B4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AFF95-0E6C-4256-9CA7-ED1DECC32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334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D283CA-75DA-4601-3AEA-C828F6DCB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23A40A7-C141-FA6A-BBA9-5881C6B127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A04841D-6711-A937-0469-EC7B958BB9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283B98C-3FF1-E8B4-BB88-90A243FCD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9E82E-45D0-4883-B7B3-DE19EEF6260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C7118FA-385D-C007-7687-EC631A934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713048C-1EC8-D70F-6219-2744E96C2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AFF95-0E6C-4256-9CA7-ED1DECC32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448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D4845DA-01EB-4A42-25D9-E772F4708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448A90C-EB3B-C6F6-0BDC-A71091E2FD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7A9879-3EDE-7309-0E46-0E452FA31D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C9E82E-45D0-4883-B7B3-DE19EEF6260A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F72BFC-59A1-00B6-E06E-790E7D2AB8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84E5E38-05B1-CE24-31A8-28B6F5CFD3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AFF95-0E6C-4256-9CA7-ED1DECC327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132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040446-A409-ACC3-92DB-29DAF7E856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570A03F-800A-089B-0256-A016630563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7B7F97C-B798-289D-7DF0-1E2AC0420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554481"/>
            <a:ext cx="8204200" cy="559448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9E01942-AE5E-F998-5897-06AF5DB195B5}"/>
              </a:ext>
            </a:extLst>
          </p:cNvPr>
          <p:cNvSpPr txBox="1"/>
          <p:nvPr/>
        </p:nvSpPr>
        <p:spPr>
          <a:xfrm>
            <a:off x="4495800" y="3109853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E4E6AE-8E7F-DC2F-685D-D785CF6562BF}"/>
              </a:ext>
            </a:extLst>
          </p:cNvPr>
          <p:cNvSpPr txBox="1"/>
          <p:nvPr/>
        </p:nvSpPr>
        <p:spPr>
          <a:xfrm>
            <a:off x="2857500" y="3614738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A80DF2C-677D-8C4B-B749-A9EF98E1B0FD}"/>
              </a:ext>
            </a:extLst>
          </p:cNvPr>
          <p:cNvSpPr txBox="1"/>
          <p:nvPr/>
        </p:nvSpPr>
        <p:spPr>
          <a:xfrm>
            <a:off x="6154827" y="3614738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3252301-B07E-4AEB-3213-E8A1735B55FB}"/>
              </a:ext>
            </a:extLst>
          </p:cNvPr>
          <p:cNvSpPr txBox="1"/>
          <p:nvPr/>
        </p:nvSpPr>
        <p:spPr>
          <a:xfrm>
            <a:off x="4147606" y="4117593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8AAC707-0A28-65A9-A7D5-4AFCE6077087}"/>
              </a:ext>
            </a:extLst>
          </p:cNvPr>
          <p:cNvSpPr txBox="1"/>
          <p:nvPr/>
        </p:nvSpPr>
        <p:spPr>
          <a:xfrm>
            <a:off x="3855506" y="4616128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7C7CE02-95C4-D497-14FC-447E9A98F25A}"/>
              </a:ext>
            </a:extLst>
          </p:cNvPr>
          <p:cNvSpPr txBox="1"/>
          <p:nvPr/>
        </p:nvSpPr>
        <p:spPr>
          <a:xfrm>
            <a:off x="8040156" y="4635178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66E1077-CD17-DC76-3691-6CE409CB2076}"/>
              </a:ext>
            </a:extLst>
          </p:cNvPr>
          <p:cNvSpPr txBox="1"/>
          <p:nvPr/>
        </p:nvSpPr>
        <p:spPr>
          <a:xfrm>
            <a:off x="4096806" y="5124289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770D329-6816-905C-E27C-4AD8ECBDB458}"/>
              </a:ext>
            </a:extLst>
          </p:cNvPr>
          <p:cNvSpPr txBox="1"/>
          <p:nvPr/>
        </p:nvSpPr>
        <p:spPr>
          <a:xfrm>
            <a:off x="8019865" y="5132601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AD5426C-CC62-CAEA-0E7C-4492A182D52B}"/>
              </a:ext>
            </a:extLst>
          </p:cNvPr>
          <p:cNvSpPr txBox="1"/>
          <p:nvPr/>
        </p:nvSpPr>
        <p:spPr>
          <a:xfrm>
            <a:off x="4488393" y="5616474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C7EB53B-A294-FB4D-9A8B-F8ACD651302A}"/>
              </a:ext>
            </a:extLst>
          </p:cNvPr>
          <p:cNvSpPr txBox="1"/>
          <p:nvPr/>
        </p:nvSpPr>
        <p:spPr>
          <a:xfrm>
            <a:off x="8088039" y="5628082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701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D93AE7-5E56-48A5-7C9E-DAF4C55A0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6DD07B1-FF2D-B62E-A4F8-9A227ECD7A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73536"/>
            <a:ext cx="10437352" cy="219681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24B60A6-A672-6DD7-5463-C50EE7FF5B9D}"/>
              </a:ext>
            </a:extLst>
          </p:cNvPr>
          <p:cNvSpPr txBox="1"/>
          <p:nvPr/>
        </p:nvSpPr>
        <p:spPr>
          <a:xfrm>
            <a:off x="2755900" y="2482850"/>
            <a:ext cx="4687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&gt;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A7AAD7-F713-0650-700D-B71AAC4EFB5D}"/>
              </a:ext>
            </a:extLst>
          </p:cNvPr>
          <p:cNvSpPr txBox="1"/>
          <p:nvPr/>
        </p:nvSpPr>
        <p:spPr>
          <a:xfrm>
            <a:off x="8178800" y="2495550"/>
            <a:ext cx="4687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&gt;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876F21-6A13-E59E-D6E6-1F578F85349A}"/>
              </a:ext>
            </a:extLst>
          </p:cNvPr>
          <p:cNvSpPr txBox="1"/>
          <p:nvPr/>
        </p:nvSpPr>
        <p:spPr>
          <a:xfrm>
            <a:off x="3130550" y="3326022"/>
            <a:ext cx="4687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-3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&lt;</a:t>
            </a:r>
            <a:endParaRPr lang="zh-CN" altLang="en-US" sz="4000" spc="-35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291EF7B-7BCB-7CB1-EADD-F1C47F22CFD0}"/>
              </a:ext>
            </a:extLst>
          </p:cNvPr>
          <p:cNvSpPr txBox="1"/>
          <p:nvPr/>
        </p:nvSpPr>
        <p:spPr>
          <a:xfrm>
            <a:off x="8451259" y="3326022"/>
            <a:ext cx="4687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-3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endParaRPr lang="zh-CN" altLang="en-US" sz="4000" spc="-35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491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E655AB-13E4-1ACC-77E9-D885E0E4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8F6CF54-966B-D736-A4F2-419FCDC87D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0" y="2394744"/>
            <a:ext cx="10263782" cy="195500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DDBDB56-CBF2-C907-929E-BD811561848E}"/>
              </a:ext>
            </a:extLst>
          </p:cNvPr>
          <p:cNvSpPr txBox="1"/>
          <p:nvPr/>
        </p:nvSpPr>
        <p:spPr>
          <a:xfrm>
            <a:off x="1275081" y="3815081"/>
            <a:ext cx="810386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spc="-25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000" spc="1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520平方分米&gt;5平方米&gt;50平方分米&gt;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580平方厘米&gt;5平方分米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54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B0DDA9-03F6-D809-0B68-FEF12DC1A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6895074-6F36-EB3A-32F4-ED07E80927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099" y="1607598"/>
            <a:ext cx="9317433" cy="334540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D7A0FCB-DA54-FDF2-140E-802915F5B4E2}"/>
              </a:ext>
            </a:extLst>
          </p:cNvPr>
          <p:cNvSpPr txBox="1"/>
          <p:nvPr/>
        </p:nvSpPr>
        <p:spPr>
          <a:xfrm>
            <a:off x="4787900" y="2203450"/>
            <a:ext cx="546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9278B5-3591-7910-6B54-4FEFF631D941}"/>
              </a:ext>
            </a:extLst>
          </p:cNvPr>
          <p:cNvSpPr txBox="1"/>
          <p:nvPr/>
        </p:nvSpPr>
        <p:spPr>
          <a:xfrm>
            <a:off x="4292600" y="3924300"/>
            <a:ext cx="546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7927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E29DF8-7976-FC0E-0088-C5E728ACB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086F2D85-CFD8-F598-8099-DEA80FD664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394" y="2097440"/>
            <a:ext cx="10126838" cy="2284742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E492654-6245-237A-5F49-B99358328271}"/>
              </a:ext>
            </a:extLst>
          </p:cNvPr>
          <p:cNvSpPr txBox="1"/>
          <p:nvPr/>
        </p:nvSpPr>
        <p:spPr>
          <a:xfrm>
            <a:off x="7137400" y="2209284"/>
            <a:ext cx="660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667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A62B73-BA03-7634-CAB0-DFE5FA4AA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773A2BC-7977-849E-2509-C471612AC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021" y="1283472"/>
            <a:ext cx="8106951" cy="479370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9E0C471-4724-FC11-7C70-79530531C7FD}"/>
              </a:ext>
            </a:extLst>
          </p:cNvPr>
          <p:cNvSpPr txBox="1"/>
          <p:nvPr/>
        </p:nvSpPr>
        <p:spPr>
          <a:xfrm>
            <a:off x="3205465" y="2605255"/>
            <a:ext cx="2890535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39065" marR="203200" indent="-139065" eaLnBrk="0">
              <a:lnSpc>
                <a:spcPct val="100000"/>
              </a:lnSpc>
              <a:spcBef>
                <a:spcPts val="585"/>
              </a:spcBef>
              <a:spcAft>
                <a:spcPts val="0"/>
              </a:spcAft>
            </a:pP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2×(20+15)=70(</a:t>
            </a:r>
            <a:r>
              <a:rPr lang="en-US" altLang="zh-CN" sz="2000" spc="1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分米</a:t>
            </a: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</a:p>
          <a:p>
            <a:pPr marL="139065" marR="203200" indent="-139065" eaLnBrk="0">
              <a:lnSpc>
                <a:spcPct val="100000"/>
              </a:lnSpc>
              <a:spcBef>
                <a:spcPts val="585"/>
              </a:spcBef>
              <a:spcAft>
                <a:spcPts val="0"/>
              </a:spcAft>
            </a:pP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70分米=7米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13948C4-87EC-B799-8554-693A7EADD45B}"/>
              </a:ext>
            </a:extLst>
          </p:cNvPr>
          <p:cNvSpPr txBox="1"/>
          <p:nvPr/>
        </p:nvSpPr>
        <p:spPr>
          <a:xfrm>
            <a:off x="3205465" y="4768850"/>
            <a:ext cx="3076483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39065" marR="203200" indent="-139065" eaLnBrk="0">
              <a:spcBef>
                <a:spcPts val="585"/>
              </a:spcBef>
            </a:pPr>
            <a:r>
              <a:rPr lang="en-US" altLang="zh-CN" sz="2000" spc="1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20×15=300(</a:t>
            </a:r>
            <a:r>
              <a:rPr lang="en-US" altLang="zh-CN" sz="2000" spc="100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平方分米</a:t>
            </a:r>
            <a:r>
              <a:rPr lang="en-US" altLang="zh-CN" sz="2000" spc="1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zh-CN" sz="2000" spc="1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39065" marR="203200" indent="-139065" eaLnBrk="0">
              <a:spcBef>
                <a:spcPts val="585"/>
              </a:spcBef>
            </a:pPr>
            <a:r>
              <a:rPr lang="en-US" altLang="zh-CN" sz="2000" spc="1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300平方分米=3平方米</a:t>
            </a:r>
            <a:endParaRPr lang="zh-CN" altLang="zh-CN" sz="2000" spc="1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72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BA3419-FCD7-3D44-62B9-B6A410618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C1F1D546-A64D-2139-54F2-73A26B71CB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537" y="1386110"/>
            <a:ext cx="9516183" cy="337004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6B74475-7DA0-BAC9-EA05-EC34BD497883}"/>
              </a:ext>
            </a:extLst>
          </p:cNvPr>
          <p:cNvSpPr txBox="1"/>
          <p:nvPr/>
        </p:nvSpPr>
        <p:spPr>
          <a:xfrm>
            <a:off x="1962150" y="2647950"/>
            <a:ext cx="3344505" cy="12608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>
              <a:lnSpc>
                <a:spcPct val="91000"/>
              </a:lnSpc>
              <a:spcBef>
                <a:spcPts val="245"/>
              </a:spcBef>
            </a:pP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80×50=4000(</a:t>
            </a:r>
            <a:r>
              <a:rPr lang="en-US" altLang="zh-CN" sz="2000" spc="3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平方厘米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>
              <a:lnSpc>
                <a:spcPct val="91000"/>
              </a:lnSpc>
              <a:spcBef>
                <a:spcPts val="245"/>
              </a:spcBef>
            </a:pP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4000平方厘米=40平方分米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pPr eaLnBrk="0">
              <a:lnSpc>
                <a:spcPct val="91000"/>
              </a:lnSpc>
              <a:spcBef>
                <a:spcPts val="245"/>
              </a:spcBef>
            </a:pP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40×7×2=560(克)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78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E0C1AD-B53C-984F-E5AF-168052ACB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EB927A97-AC79-B6BE-E51B-01CE0552BA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998" y="1453674"/>
            <a:ext cx="10296004" cy="216582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88F8BBC-A6FA-987E-D493-930C8AE07CE0}"/>
              </a:ext>
            </a:extLst>
          </p:cNvPr>
          <p:cNvSpPr txBox="1"/>
          <p:nvPr/>
        </p:nvSpPr>
        <p:spPr>
          <a:xfrm>
            <a:off x="4064000" y="2876550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909E889-1FC3-BD61-3B05-3CBDD7C303CB}"/>
              </a:ext>
            </a:extLst>
          </p:cNvPr>
          <p:cNvSpPr txBox="1"/>
          <p:nvPr/>
        </p:nvSpPr>
        <p:spPr>
          <a:xfrm>
            <a:off x="6014506" y="287655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66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69</Words>
  <Application>Microsoft Office PowerPoint</Application>
  <PresentationFormat>宽屏</PresentationFormat>
  <Paragraphs>27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120145087@qq.com</dc:creator>
  <cp:lastModifiedBy>120145087@qq.com</cp:lastModifiedBy>
  <cp:revision>3</cp:revision>
  <dcterms:created xsi:type="dcterms:W3CDTF">2025-02-03T05:29:24Z</dcterms:created>
  <dcterms:modified xsi:type="dcterms:W3CDTF">2025-02-03T05:53:03Z</dcterms:modified>
</cp:coreProperties>
</file>