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790" y="986155"/>
            <a:ext cx="9449435" cy="52635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69205" y="5807710"/>
            <a:ext cx="1270635" cy="3835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04385" y="463772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48560" y="463772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43825" y="385286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00600" y="3469005"/>
            <a:ext cx="129540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6.28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01010" y="5027295"/>
            <a:ext cx="132397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21.195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93890" y="464280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42.89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1" grpId="0"/>
      <p:bldP spid="11" grpId="1"/>
      <p:bldP spid="10" grpId="0"/>
      <p:bldP spid="10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655" y="970915"/>
            <a:ext cx="8856980" cy="52692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03420" y="5480050"/>
            <a:ext cx="1330960" cy="3854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03880" y="3740785"/>
            <a:ext cx="1369060" cy="3873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84900" y="1263650"/>
            <a:ext cx="1332230" cy="3962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7430" y="1257300"/>
            <a:ext cx="9997440" cy="32111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46580" y="2670810"/>
            <a:ext cx="4407535" cy="16116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(4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6=87.92(dm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965" y="1313815"/>
            <a:ext cx="10549255" cy="21882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49705" y="2364740"/>
            <a:ext cx="4833620" cy="1064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(4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6=75.36(dm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)=75.36(L)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3965" y="1172210"/>
            <a:ext cx="9327515" cy="47955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92630" y="4814570"/>
            <a:ext cx="48425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(6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2=254.34(m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92630" y="2574925"/>
            <a:ext cx="4842510" cy="15176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3.14</a:t>
            </a:r>
            <a:r>
              <a:rPr lang="en-US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(6</a:t>
            </a:r>
            <a:r>
              <a:rPr lang="en-US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2)</a:t>
            </a:r>
            <a:r>
              <a:rPr lang="en-US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²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+3.14</a:t>
            </a:r>
            <a:r>
              <a:rPr lang="en-US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6</a:t>
            </a:r>
            <a:r>
              <a:rPr lang="en-US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18=197.82(m</a:t>
            </a:r>
            <a:r>
              <a:rPr lang="en-US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²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1313815"/>
            <a:ext cx="9462770" cy="36937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80540" y="2613660"/>
            <a:ext cx="4832985" cy="13385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9=729(dm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(9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9=572.265(dm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729-572.265=156.735(dm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3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3625" y="1313815"/>
            <a:ext cx="9890760" cy="38169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66010" y="3275330"/>
            <a:ext cx="3879215" cy="16211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3=2(cm)       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8-2=6(cm)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6+6=12(cm)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</Words>
  <Application>WPS 演示</Application>
  <PresentationFormat>宽屏</PresentationFormat>
  <Paragraphs>37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2025-02-08T15:42:57Z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