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5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5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883920"/>
            <a:ext cx="8928735" cy="53384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93160" y="317563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29905" y="317563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985" y="4163060"/>
            <a:ext cx="1323340" cy="1171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115" y="4366895"/>
            <a:ext cx="1311910" cy="10458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1790" y="4281805"/>
            <a:ext cx="1189990" cy="11309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4910" y="4260215"/>
            <a:ext cx="1104265" cy="107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640" y="800100"/>
            <a:ext cx="9385935" cy="58039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6121400" y="1740535"/>
            <a:ext cx="6299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✕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248400" y="4331970"/>
            <a:ext cx="6299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✕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5245" y="2213610"/>
            <a:ext cx="1505585" cy="13347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415" y="4908550"/>
            <a:ext cx="1389380" cy="1256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315" y="1710690"/>
            <a:ext cx="10027285" cy="26676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590800" y="2538095"/>
            <a:ext cx="5943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85160" y="3192780"/>
            <a:ext cx="4787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78830" y="2538095"/>
            <a:ext cx="4349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40805" y="2538095"/>
            <a:ext cx="4349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83295" y="2538095"/>
            <a:ext cx="4349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10420" y="2538095"/>
            <a:ext cx="4349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12250" y="3192780"/>
            <a:ext cx="4349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515" y="1611630"/>
            <a:ext cx="10245090" cy="31553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96440" y="3540760"/>
            <a:ext cx="7537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828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6440" y="4140835"/>
            <a:ext cx="7537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86910" y="3540760"/>
            <a:ext cx="7537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819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86910" y="4140835"/>
            <a:ext cx="7537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77380" y="3540760"/>
            <a:ext cx="7537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1391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7380" y="4140835"/>
            <a:ext cx="7537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69450" y="3540760"/>
            <a:ext cx="7537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69450" y="4140835"/>
            <a:ext cx="7537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780" y="1242695"/>
            <a:ext cx="11394440" cy="40252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16095" y="3540760"/>
            <a:ext cx="3421380" cy="6032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932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672=260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（万平方千米）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185" y="1336675"/>
            <a:ext cx="10175875" cy="41548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06245" y="2264410"/>
            <a:ext cx="2319655" cy="8489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971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225=746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746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183=563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0595" y="1107440"/>
            <a:ext cx="10151745" cy="4382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52625" y="3429000"/>
            <a:ext cx="7537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285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1545" y="3429000"/>
            <a:ext cx="7537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188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90465" y="3429000"/>
            <a:ext cx="7537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447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9385" y="3429000"/>
            <a:ext cx="7537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819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28305" y="3429000"/>
            <a:ext cx="7537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808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68475" y="5490210"/>
            <a:ext cx="7416800" cy="8394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解析:由图可知,A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+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173=458, 173+B=361,可求A=285,B=188,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C=B+259=188+259=447,D=458+361=819，E=361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+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C=361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+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447=808。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356.45,&quot;left&quot;:482,&quot;top&quot;:137.05,&quot;width&quot;:250.5}"/>
</p:tagLst>
</file>

<file path=ppt/tags/tag64.xml><?xml version="1.0" encoding="utf-8"?>
<p:tagLst xmlns:p="http://schemas.openxmlformats.org/presentationml/2006/main">
  <p:tag name="KSO_WM_DIAGRAM_VIRTUALLY_FRAME" val="{&quot;height&quot;:356.45,&quot;left&quot;:482,&quot;top&quot;:137.05,&quot;width&quot;:250.5}"/>
</p:tagLst>
</file>

<file path=ppt/tags/tag6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</Words>
  <Application>WPS 演示</Application>
  <PresentationFormat>宽屏</PresentationFormat>
  <Paragraphs>58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183</cp:revision>
  <dcterms:created xsi:type="dcterms:W3CDTF">2019-06-19T02:08:00Z</dcterms:created>
  <dcterms:modified xsi:type="dcterms:W3CDTF">2024-09-02T05:00:37Z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239EDDFFA4024403B24866BB6F633C98_13</vt:lpwstr>
  </property>
</Properties>
</file>