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44"/>
  </p:notesMasterIdLst>
  <p:handoutMasterIdLst>
    <p:handoutMasterId r:id="rId45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qiu" initials="q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3.xml"/><Relationship Id="rId7" Type="http://schemas.openxmlformats.org/officeDocument/2006/relationships/image" Target="file:///C:\Program%20Files%20(x86)\Tencent\TIM\Bin\Lets_Create/pic_temp/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2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8" Type="http://schemas.openxmlformats.org/officeDocument/2006/relationships/tags" Target="../tags/tag11.xml"/><Relationship Id="rId17" Type="http://schemas.openxmlformats.org/officeDocument/2006/relationships/tags" Target="../tags/tag10.xml"/><Relationship Id="rId16" Type="http://schemas.openxmlformats.org/officeDocument/2006/relationships/tags" Target="../tags/tag9.xml"/><Relationship Id="rId15" Type="http://schemas.openxmlformats.org/officeDocument/2006/relationships/tags" Target="../tags/tag8.xml"/><Relationship Id="rId14" Type="http://schemas.openxmlformats.org/officeDocument/2006/relationships/tags" Target="../tags/tag7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image" Target="../media/image4.png"/><Relationship Id="rId10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7.png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18.xml"/><Relationship Id="rId17" Type="http://schemas.openxmlformats.org/officeDocument/2006/relationships/tags" Target="../tags/tag28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image" Target="../media/image4.png"/><Relationship Id="rId11" Type="http://schemas.openxmlformats.org/officeDocument/2006/relationships/tags" Target="../tags/tag23.xml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29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36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image" Target="file:///C:\Program%20Files%20(x86)\Tencent\TIM\Bin\Lets_Create/pic_temp/pic_half_down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46.xml"/><Relationship Id="rId4" Type="http://schemas.openxmlformats.org/officeDocument/2006/relationships/image" Target="file:///C:\Program%20Files%20(x86)\Tencent\TIM\Bin\Lets_Create/pic_temp/pic_half_to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45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image" Target="file:///C:\Program%20Files%20(x86)\Tencent\TIM\Bin\Lets_Create/pic_temp/1_pic_quater_left_down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54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2.png"/><Relationship Id="rId6" Type="http://schemas.openxmlformats.org/officeDocument/2006/relationships/tags" Target="../tags/tag63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2.png"/><Relationship Id="rId6" Type="http://schemas.openxmlformats.org/officeDocument/2006/relationships/tags" Target="../tags/tag71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78.xml"/><Relationship Id="rId7" Type="http://schemas.openxmlformats.org/officeDocument/2006/relationships/image" Target="file:///C:\Program%20Files%20(x86)\Tencent\TIM\Bin\Lets_Create/pic_temp/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77.xml"/><Relationship Id="rId4" Type="http://schemas.openxmlformats.org/officeDocument/2006/relationships/image" Target="file:///D:\Users\Desktop\&#32032;&#26448;&#20998;&#31867;\&#20013;&#22269;&#39118;&#32032;&#26448;&#22270;\&#20027;&#39064;\&#22270;&#29255;49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6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image" Target="../media/image4.png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12.png"/><Relationship Id="rId5" Type="http://schemas.openxmlformats.org/officeDocument/2006/relationships/tags" Target="../tags/tag86.xml"/><Relationship Id="rId4" Type="http://schemas.openxmlformats.org/officeDocument/2006/relationships/image" Target="file:///C:\Program%20Files%20(x86)\Tencent\TIM\Bin\Lets_Create/pic_temp/0_pic_quater_right_down.png" TargetMode="External"/><Relationship Id="rId3" Type="http://schemas.openxmlformats.org/officeDocument/2006/relationships/image" Target="../media/image11.png"/><Relationship Id="rId2" Type="http://schemas.openxmlformats.org/officeDocument/2006/relationships/tags" Target="../tags/tag85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93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01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10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18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17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image" Target="file:///C:\Program%20Files%20(x86)\Tencent\TIM\Bin\Lets_Create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27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26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15.png"/><Relationship Id="rId6" Type="http://schemas.openxmlformats.org/officeDocument/2006/relationships/tags" Target="../tags/tag139.xml"/><Relationship Id="rId5" Type="http://schemas.openxmlformats.org/officeDocument/2006/relationships/image" Target="file:///C:\Program%20Files%20(x86)\Tencent\TIM\Bin\Lets_Create/pic_temp/0_pic_quater_right_down.png" TargetMode="External"/><Relationship Id="rId4" Type="http://schemas.openxmlformats.org/officeDocument/2006/relationships/image" Target="../media/image14.png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62353"/>
            <a:ext cx="5486400" cy="433329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" cy="8886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71036" y="4009570"/>
            <a:ext cx="1833185" cy="12694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76949" y="1391959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1764000" y="1875600"/>
            <a:ext cx="5090400" cy="1772741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54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764000" y="3754800"/>
            <a:ext cx="4258800" cy="493200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1767600" y="4629600"/>
            <a:ext cx="3391200" cy="406800"/>
          </a:xfrm>
        </p:spPr>
        <p:txBody>
          <a:bodyPr/>
          <a:lstStyle>
            <a:lvl1pPr marL="0" indent="0" eaLnBrk="1" fontAlgn="auto" latinLnBrk="0" hangingPunct="1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 hasCustomPrompt="1"/>
            <p:custDataLst>
              <p:tags r:id="rId18"/>
            </p:custDataLst>
          </p:nvPr>
        </p:nvSpPr>
        <p:spPr>
          <a:xfrm>
            <a:off x="1767600" y="5036400"/>
            <a:ext cx="2534400" cy="406800"/>
          </a:xfrm>
        </p:spPr>
        <p:txBody>
          <a:bodyPr/>
          <a:lstStyle>
            <a:lvl1pPr marL="0" indent="0" eaLnBrk="1" fontAlgn="auto" latinLnBrk="0" hangingPunct="1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2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67215" y="1262380"/>
            <a:ext cx="2724150" cy="43332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270" y="1262380"/>
            <a:ext cx="2724150" cy="433324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608076" y="457200"/>
            <a:ext cx="10975848" cy="5943600"/>
          </a:xfrm>
          <a:prstGeom prst="rect">
            <a:avLst/>
          </a:prstGeom>
          <a:solidFill>
            <a:schemeClr val="bg2">
              <a:alpha val="23000"/>
            </a:scheme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252" y="972749"/>
            <a:ext cx="4588327" cy="49125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312026" y="4128950"/>
            <a:ext cx="1833185" cy="12694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567097" y="1671359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431600" y="3430800"/>
            <a:ext cx="3513600" cy="827811"/>
          </a:xfrm>
        </p:spPr>
        <p:txBody>
          <a:bodyPr lIns="90000" tIns="46800" rIns="90000" bIns="46800" anchor="t" anchorCtr="0">
            <a:normAutofit/>
          </a:bodyPr>
          <a:lstStyle>
            <a:lvl1pPr algn="ctr" eaLnBrk="1" fontAlgn="auto" latinLnBrk="0" hangingPunct="1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4060800" y="4287600"/>
            <a:ext cx="4248000" cy="403200"/>
          </a:xfrm>
        </p:spPr>
        <p:txBody>
          <a:bodyPr/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2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5251381"/>
            <a:ext cx="4064000" cy="1606619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6066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1059815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58420" y="5760085"/>
            <a:ext cx="12017375" cy="981075"/>
            <a:chOff x="58420" y="5760085"/>
            <a:chExt cx="12017375" cy="981075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7065" y="5760085"/>
              <a:ext cx="1268730" cy="98107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20" y="5760720"/>
              <a:ext cx="1249680" cy="98044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58420" y="5760085"/>
            <a:ext cx="12017375" cy="981075"/>
            <a:chOff x="58420" y="5760085"/>
            <a:chExt cx="12017375" cy="981075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7065" y="5760085"/>
              <a:ext cx="1268730" cy="98107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20" y="5760720"/>
              <a:ext cx="1249680" cy="98044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62353"/>
            <a:ext cx="5486400" cy="4333295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0" y="0"/>
            <a:ext cx="1143000" cy="8886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838085" y="4098290"/>
            <a:ext cx="1833185" cy="12694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25751" y="1933133"/>
            <a:ext cx="2105260" cy="14123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7632114" y="1760583"/>
            <a:ext cx="3596400" cy="2041200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2400" b="0" i="0" u="none" strike="noStrike" kern="1200" cap="none" spc="6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7778568" y="3877574"/>
            <a:ext cx="3231606" cy="435538"/>
          </a:xfrm>
        </p:spPr>
        <p:txBody>
          <a:bodyPr>
            <a:normAutofit/>
          </a:bodyPr>
          <a:lstStyle>
            <a:lvl1pPr marL="0" indent="0" algn="dist">
              <a:buNone/>
              <a:defRPr sz="1800"/>
            </a:lvl1pPr>
          </a:lstStyle>
          <a:p>
            <a:pPr lvl="0"/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>
          <a:xfrm>
            <a:off x="8553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053" y="304775"/>
            <a:ext cx="11607893" cy="62484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ea typeface="隶书" panose="02010509060101010101" pitchFamily="49" charset="-122"/>
              <a:cs typeface="Viner Hand ITC" panose="03070502030502020203" charset="0"/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" y="87630"/>
            <a:ext cx="1386205" cy="99504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5" y="5771515"/>
            <a:ext cx="1346835" cy="1028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" y="5857875"/>
            <a:ext cx="1143000" cy="88836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370" y="5873115"/>
            <a:ext cx="1143000" cy="873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>
            <a:normAutofit/>
          </a:bodyPr>
          <a:lstStyle>
            <a:lvl1pPr>
              <a:defRPr sz="4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" y="78105"/>
            <a:ext cx="1143000" cy="888365"/>
          </a:xfrm>
          <a:prstGeom prst="rect">
            <a:avLst/>
          </a:prstGeom>
        </p:spPr>
      </p:pic>
      <p:pic>
        <p:nvPicPr>
          <p:cNvPr id="16" name="图片 15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055" y="78105"/>
            <a:ext cx="1143000" cy="873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5" y="68580"/>
            <a:ext cx="1143000" cy="88836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895" y="68580"/>
            <a:ext cx="1143000" cy="87312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>
            <a:no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0420" y="5887085"/>
            <a:ext cx="1143000" cy="888365"/>
          </a:xfrm>
          <a:prstGeom prst="rect">
            <a:avLst/>
          </a:prstGeom>
        </p:spPr>
      </p:pic>
      <p:pic>
        <p:nvPicPr>
          <p:cNvPr id="15" name="图片 14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" y="5887085"/>
            <a:ext cx="1143000" cy="87312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" y="97790"/>
            <a:ext cx="1727835" cy="116395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7160" y="5579110"/>
            <a:ext cx="1788795" cy="12103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50.xml"/><Relationship Id="rId23" Type="http://schemas.openxmlformats.org/officeDocument/2006/relationships/tags" Target="../tags/tag149.xml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4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tags" Target="../tags/tag221.xml"/><Relationship Id="rId7" Type="http://schemas.openxmlformats.org/officeDocument/2006/relationships/tags" Target="../tags/tag22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1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228.xml"/><Relationship Id="rId14" Type="http://schemas.openxmlformats.org/officeDocument/2006/relationships/tags" Target="../tags/tag227.xml"/><Relationship Id="rId13" Type="http://schemas.openxmlformats.org/officeDocument/2006/relationships/tags" Target="../tags/tag226.xml"/><Relationship Id="rId12" Type="http://schemas.openxmlformats.org/officeDocument/2006/relationships/tags" Target="../tags/tag225.xml"/><Relationship Id="rId11" Type="http://schemas.openxmlformats.org/officeDocument/2006/relationships/tags" Target="../tags/tag224.xml"/><Relationship Id="rId10" Type="http://schemas.openxmlformats.org/officeDocument/2006/relationships/tags" Target="../tags/tag223.xml"/><Relationship Id="rId1" Type="http://schemas.openxmlformats.org/officeDocument/2006/relationships/tags" Target="../tags/tag21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tags" Target="../tags/tag23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3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35.xml"/><Relationship Id="rId11" Type="http://schemas.openxmlformats.org/officeDocument/2006/relationships/tags" Target="../tags/tag234.xml"/><Relationship Id="rId10" Type="http://schemas.openxmlformats.org/officeDocument/2006/relationships/image" Target="../media/image21.jpeg"/><Relationship Id="rId1" Type="http://schemas.openxmlformats.org/officeDocument/2006/relationships/tags" Target="../tags/tag22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3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image" Target="../media/image22.jpeg"/><Relationship Id="rId1" Type="http://schemas.openxmlformats.org/officeDocument/2006/relationships/tags" Target="../tags/tag23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4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251.xml"/><Relationship Id="rId13" Type="http://schemas.openxmlformats.org/officeDocument/2006/relationships/tags" Target="../tags/tag250.xml"/><Relationship Id="rId12" Type="http://schemas.openxmlformats.org/officeDocument/2006/relationships/tags" Target="../tags/tag249.xml"/><Relationship Id="rId11" Type="http://schemas.openxmlformats.org/officeDocument/2006/relationships/tags" Target="../tags/tag248.xml"/><Relationship Id="rId10" Type="http://schemas.openxmlformats.org/officeDocument/2006/relationships/image" Target="../media/image23.jpeg"/><Relationship Id="rId1" Type="http://schemas.openxmlformats.org/officeDocument/2006/relationships/tags" Target="../tags/tag24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tags" Target="../tags/tag255.xml"/><Relationship Id="rId7" Type="http://schemas.openxmlformats.org/officeDocument/2006/relationships/tags" Target="../tags/tag25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5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8" Type="http://schemas.openxmlformats.org/officeDocument/2006/relationships/slideLayout" Target="../slideLayouts/slideLayout17.xml"/><Relationship Id="rId17" Type="http://schemas.openxmlformats.org/officeDocument/2006/relationships/tags" Target="../tags/tag263.xml"/><Relationship Id="rId16" Type="http://schemas.openxmlformats.org/officeDocument/2006/relationships/image" Target="../media/image24.jpeg"/><Relationship Id="rId15" Type="http://schemas.openxmlformats.org/officeDocument/2006/relationships/tags" Target="../tags/tag262.xml"/><Relationship Id="rId14" Type="http://schemas.openxmlformats.org/officeDocument/2006/relationships/tags" Target="../tags/tag261.xml"/><Relationship Id="rId13" Type="http://schemas.openxmlformats.org/officeDocument/2006/relationships/tags" Target="../tags/tag260.xml"/><Relationship Id="rId12" Type="http://schemas.openxmlformats.org/officeDocument/2006/relationships/tags" Target="../tags/tag259.xml"/><Relationship Id="rId11" Type="http://schemas.openxmlformats.org/officeDocument/2006/relationships/tags" Target="../tags/tag258.xml"/><Relationship Id="rId10" Type="http://schemas.openxmlformats.org/officeDocument/2006/relationships/tags" Target="../tags/tag257.xml"/><Relationship Id="rId1" Type="http://schemas.openxmlformats.org/officeDocument/2006/relationships/tags" Target="../tags/tag25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6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274.xml"/><Relationship Id="rId15" Type="http://schemas.openxmlformats.org/officeDocument/2006/relationships/image" Target="../media/image25.jpeg"/><Relationship Id="rId14" Type="http://schemas.openxmlformats.org/officeDocument/2006/relationships/tags" Target="../tags/tag273.xml"/><Relationship Id="rId13" Type="http://schemas.openxmlformats.org/officeDocument/2006/relationships/tags" Target="../tags/tag272.xml"/><Relationship Id="rId12" Type="http://schemas.openxmlformats.org/officeDocument/2006/relationships/tags" Target="../tags/tag271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tags" Target="../tags/tag26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7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81.xml"/><Relationship Id="rId11" Type="http://schemas.openxmlformats.org/officeDocument/2006/relationships/tags" Target="../tags/tag280.xml"/><Relationship Id="rId10" Type="http://schemas.openxmlformats.org/officeDocument/2006/relationships/image" Target="../media/image26.jpeg"/><Relationship Id="rId1" Type="http://schemas.openxmlformats.org/officeDocument/2006/relationships/tags" Target="../tags/tag27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86.xml"/><Relationship Id="rId8" Type="http://schemas.openxmlformats.org/officeDocument/2006/relationships/tags" Target="../tags/tag285.xml"/><Relationship Id="rId7" Type="http://schemas.openxmlformats.org/officeDocument/2006/relationships/tags" Target="../tags/tag28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8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88.xml"/><Relationship Id="rId11" Type="http://schemas.openxmlformats.org/officeDocument/2006/relationships/tags" Target="../tags/tag287.xml"/><Relationship Id="rId10" Type="http://schemas.openxmlformats.org/officeDocument/2006/relationships/image" Target="../media/image27.jpeg"/><Relationship Id="rId1" Type="http://schemas.openxmlformats.org/officeDocument/2006/relationships/tags" Target="../tags/tag28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90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319.xml"/><Relationship Id="rId35" Type="http://schemas.openxmlformats.org/officeDocument/2006/relationships/image" Target="../media/image28.jpeg"/><Relationship Id="rId34" Type="http://schemas.openxmlformats.org/officeDocument/2006/relationships/tags" Target="../tags/tag318.xml"/><Relationship Id="rId33" Type="http://schemas.openxmlformats.org/officeDocument/2006/relationships/tags" Target="../tags/tag317.xml"/><Relationship Id="rId32" Type="http://schemas.openxmlformats.org/officeDocument/2006/relationships/tags" Target="../tags/tag316.xml"/><Relationship Id="rId31" Type="http://schemas.openxmlformats.org/officeDocument/2006/relationships/tags" Target="../tags/tag315.xml"/><Relationship Id="rId30" Type="http://schemas.openxmlformats.org/officeDocument/2006/relationships/tags" Target="../tags/tag314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313.xml"/><Relationship Id="rId28" Type="http://schemas.openxmlformats.org/officeDocument/2006/relationships/tags" Target="../tags/tag312.xml"/><Relationship Id="rId27" Type="http://schemas.openxmlformats.org/officeDocument/2006/relationships/tags" Target="../tags/tag311.xml"/><Relationship Id="rId26" Type="http://schemas.openxmlformats.org/officeDocument/2006/relationships/tags" Target="../tags/tag310.xml"/><Relationship Id="rId25" Type="http://schemas.openxmlformats.org/officeDocument/2006/relationships/tags" Target="../tags/tag309.xml"/><Relationship Id="rId24" Type="http://schemas.openxmlformats.org/officeDocument/2006/relationships/tags" Target="../tags/tag308.xml"/><Relationship Id="rId23" Type="http://schemas.openxmlformats.org/officeDocument/2006/relationships/tags" Target="../tags/tag307.xml"/><Relationship Id="rId22" Type="http://schemas.openxmlformats.org/officeDocument/2006/relationships/tags" Target="../tags/tag306.xml"/><Relationship Id="rId21" Type="http://schemas.openxmlformats.org/officeDocument/2006/relationships/tags" Target="../tags/tag305.xml"/><Relationship Id="rId20" Type="http://schemas.openxmlformats.org/officeDocument/2006/relationships/tags" Target="../tags/tag304.xml"/><Relationship Id="rId2" Type="http://schemas.openxmlformats.org/officeDocument/2006/relationships/image" Target="../media/image11.png"/><Relationship Id="rId19" Type="http://schemas.openxmlformats.org/officeDocument/2006/relationships/tags" Target="../tags/tag303.xml"/><Relationship Id="rId18" Type="http://schemas.openxmlformats.org/officeDocument/2006/relationships/tags" Target="../tags/tag302.xml"/><Relationship Id="rId17" Type="http://schemas.openxmlformats.org/officeDocument/2006/relationships/tags" Target="../tags/tag301.xml"/><Relationship Id="rId16" Type="http://schemas.openxmlformats.org/officeDocument/2006/relationships/tags" Target="../tags/tag300.xml"/><Relationship Id="rId15" Type="http://schemas.openxmlformats.org/officeDocument/2006/relationships/tags" Target="../tags/tag299.xml"/><Relationship Id="rId14" Type="http://schemas.openxmlformats.org/officeDocument/2006/relationships/tags" Target="../tags/tag298.xml"/><Relationship Id="rId13" Type="http://schemas.openxmlformats.org/officeDocument/2006/relationships/tags" Target="../tags/tag297.xml"/><Relationship Id="rId12" Type="http://schemas.openxmlformats.org/officeDocument/2006/relationships/tags" Target="../tags/tag296.xml"/><Relationship Id="rId11" Type="http://schemas.openxmlformats.org/officeDocument/2006/relationships/tags" Target="../tags/tag295.xml"/><Relationship Id="rId10" Type="http://schemas.openxmlformats.org/officeDocument/2006/relationships/tags" Target="../tags/tag294.xml"/><Relationship Id="rId1" Type="http://schemas.openxmlformats.org/officeDocument/2006/relationships/tags" Target="../tags/tag28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24.xml"/><Relationship Id="rId8" Type="http://schemas.openxmlformats.org/officeDocument/2006/relationships/tags" Target="../tags/tag323.xml"/><Relationship Id="rId7" Type="http://schemas.openxmlformats.org/officeDocument/2006/relationships/tags" Target="../tags/tag32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2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325.xml"/><Relationship Id="rId1" Type="http://schemas.openxmlformats.org/officeDocument/2006/relationships/tags" Target="../tags/tag32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30.xml"/><Relationship Id="rId8" Type="http://schemas.openxmlformats.org/officeDocument/2006/relationships/tags" Target="../tags/tag329.xml"/><Relationship Id="rId7" Type="http://schemas.openxmlformats.org/officeDocument/2006/relationships/tags" Target="../tags/tag32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2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32.xml"/><Relationship Id="rId11" Type="http://schemas.openxmlformats.org/officeDocument/2006/relationships/image" Target="../media/image29.jpeg"/><Relationship Id="rId10" Type="http://schemas.openxmlformats.org/officeDocument/2006/relationships/tags" Target="../tags/tag331.xml"/><Relationship Id="rId1" Type="http://schemas.openxmlformats.org/officeDocument/2006/relationships/tags" Target="../tags/tag32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37.xml"/><Relationship Id="rId8" Type="http://schemas.openxmlformats.org/officeDocument/2006/relationships/tags" Target="../tags/tag336.xml"/><Relationship Id="rId7" Type="http://schemas.openxmlformats.org/officeDocument/2006/relationships/tags" Target="../tags/tag335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34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340.xml"/><Relationship Id="rId12" Type="http://schemas.openxmlformats.org/officeDocument/2006/relationships/tags" Target="../tags/tag339.xml"/><Relationship Id="rId11" Type="http://schemas.openxmlformats.org/officeDocument/2006/relationships/tags" Target="../tags/tag338.xml"/><Relationship Id="rId10" Type="http://schemas.openxmlformats.org/officeDocument/2006/relationships/image" Target="../media/image30.jpeg"/><Relationship Id="rId1" Type="http://schemas.openxmlformats.org/officeDocument/2006/relationships/tags" Target="../tags/tag33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45.xml"/><Relationship Id="rId8" Type="http://schemas.openxmlformats.org/officeDocument/2006/relationships/tags" Target="../tags/tag344.xml"/><Relationship Id="rId7" Type="http://schemas.openxmlformats.org/officeDocument/2006/relationships/tags" Target="../tags/tag34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4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348.xml"/><Relationship Id="rId12" Type="http://schemas.openxmlformats.org/officeDocument/2006/relationships/tags" Target="../tags/tag347.xml"/><Relationship Id="rId11" Type="http://schemas.openxmlformats.org/officeDocument/2006/relationships/image" Target="../media/image31.jpeg"/><Relationship Id="rId10" Type="http://schemas.openxmlformats.org/officeDocument/2006/relationships/tags" Target="../tags/tag346.xml"/><Relationship Id="rId1" Type="http://schemas.openxmlformats.org/officeDocument/2006/relationships/tags" Target="../tags/tag34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53.xml"/><Relationship Id="rId8" Type="http://schemas.openxmlformats.org/officeDocument/2006/relationships/tags" Target="../tags/tag352.xml"/><Relationship Id="rId7" Type="http://schemas.openxmlformats.org/officeDocument/2006/relationships/tags" Target="../tags/tag35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5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361.xml"/><Relationship Id="rId17" Type="http://schemas.openxmlformats.org/officeDocument/2006/relationships/image" Target="../media/image32.jpeg"/><Relationship Id="rId16" Type="http://schemas.openxmlformats.org/officeDocument/2006/relationships/tags" Target="../tags/tag360.xml"/><Relationship Id="rId15" Type="http://schemas.openxmlformats.org/officeDocument/2006/relationships/tags" Target="../tags/tag359.xml"/><Relationship Id="rId14" Type="http://schemas.openxmlformats.org/officeDocument/2006/relationships/tags" Target="../tags/tag358.xml"/><Relationship Id="rId13" Type="http://schemas.openxmlformats.org/officeDocument/2006/relationships/tags" Target="../tags/tag357.xml"/><Relationship Id="rId12" Type="http://schemas.openxmlformats.org/officeDocument/2006/relationships/tags" Target="../tags/tag356.xml"/><Relationship Id="rId11" Type="http://schemas.openxmlformats.org/officeDocument/2006/relationships/tags" Target="../tags/tag355.xml"/><Relationship Id="rId10" Type="http://schemas.openxmlformats.org/officeDocument/2006/relationships/tags" Target="../tags/tag354.xml"/><Relationship Id="rId1" Type="http://schemas.openxmlformats.org/officeDocument/2006/relationships/tags" Target="../tags/tag34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66.xml"/><Relationship Id="rId8" Type="http://schemas.openxmlformats.org/officeDocument/2006/relationships/tags" Target="../tags/tag365.xml"/><Relationship Id="rId7" Type="http://schemas.openxmlformats.org/officeDocument/2006/relationships/tags" Target="../tags/tag36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6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369.xml"/><Relationship Id="rId12" Type="http://schemas.openxmlformats.org/officeDocument/2006/relationships/tags" Target="../tags/tag368.xml"/><Relationship Id="rId11" Type="http://schemas.openxmlformats.org/officeDocument/2006/relationships/image" Target="../media/image33.jpeg"/><Relationship Id="rId10" Type="http://schemas.openxmlformats.org/officeDocument/2006/relationships/tags" Target="../tags/tag367.xml"/><Relationship Id="rId1" Type="http://schemas.openxmlformats.org/officeDocument/2006/relationships/tags" Target="../tags/tag36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74.xml"/><Relationship Id="rId8" Type="http://schemas.openxmlformats.org/officeDocument/2006/relationships/tags" Target="../tags/tag373.xml"/><Relationship Id="rId7" Type="http://schemas.openxmlformats.org/officeDocument/2006/relationships/tags" Target="../tags/tag372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71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76.xml"/><Relationship Id="rId11" Type="http://schemas.openxmlformats.org/officeDocument/2006/relationships/tags" Target="../tags/tag375.xml"/><Relationship Id="rId10" Type="http://schemas.openxmlformats.org/officeDocument/2006/relationships/image" Target="../media/image34.jpeg"/><Relationship Id="rId1" Type="http://schemas.openxmlformats.org/officeDocument/2006/relationships/tags" Target="../tags/tag370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381.xml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7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387.xml"/><Relationship Id="rId14" Type="http://schemas.openxmlformats.org/officeDocument/2006/relationships/tags" Target="../tags/tag386.xml"/><Relationship Id="rId13" Type="http://schemas.openxmlformats.org/officeDocument/2006/relationships/tags" Target="../tags/tag385.xml"/><Relationship Id="rId12" Type="http://schemas.openxmlformats.org/officeDocument/2006/relationships/tags" Target="../tags/tag384.xml"/><Relationship Id="rId11" Type="http://schemas.openxmlformats.org/officeDocument/2006/relationships/tags" Target="../tags/tag383.xml"/><Relationship Id="rId10" Type="http://schemas.openxmlformats.org/officeDocument/2006/relationships/tags" Target="../tags/tag382.xml"/><Relationship Id="rId1" Type="http://schemas.openxmlformats.org/officeDocument/2006/relationships/tags" Target="../tags/tag377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tags" Target="../tags/tag391.xml"/><Relationship Id="rId7" Type="http://schemas.openxmlformats.org/officeDocument/2006/relationships/tags" Target="../tags/tag39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38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401.xml"/><Relationship Id="rId17" Type="http://schemas.openxmlformats.org/officeDocument/2006/relationships/tags" Target="../tags/tag400.xml"/><Relationship Id="rId16" Type="http://schemas.openxmlformats.org/officeDocument/2006/relationships/tags" Target="../tags/tag399.xml"/><Relationship Id="rId15" Type="http://schemas.openxmlformats.org/officeDocument/2006/relationships/tags" Target="../tags/tag398.xml"/><Relationship Id="rId14" Type="http://schemas.openxmlformats.org/officeDocument/2006/relationships/tags" Target="../tags/tag397.xml"/><Relationship Id="rId13" Type="http://schemas.openxmlformats.org/officeDocument/2006/relationships/tags" Target="../tags/tag396.xml"/><Relationship Id="rId12" Type="http://schemas.openxmlformats.org/officeDocument/2006/relationships/tags" Target="../tags/tag395.xml"/><Relationship Id="rId11" Type="http://schemas.openxmlformats.org/officeDocument/2006/relationships/tags" Target="../tags/tag394.xml"/><Relationship Id="rId10" Type="http://schemas.openxmlformats.org/officeDocument/2006/relationships/tags" Target="../tags/tag393.xml"/><Relationship Id="rId1" Type="http://schemas.openxmlformats.org/officeDocument/2006/relationships/tags" Target="../tags/tag388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406.xml"/><Relationship Id="rId8" Type="http://schemas.openxmlformats.org/officeDocument/2006/relationships/tags" Target="../tags/tag405.xml"/><Relationship Id="rId7" Type="http://schemas.openxmlformats.org/officeDocument/2006/relationships/tags" Target="../tags/tag40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0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407.xml"/><Relationship Id="rId1" Type="http://schemas.openxmlformats.org/officeDocument/2006/relationships/tags" Target="../tags/tag402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412.xml"/><Relationship Id="rId8" Type="http://schemas.openxmlformats.org/officeDocument/2006/relationships/tags" Target="../tags/tag411.xml"/><Relationship Id="rId7" Type="http://schemas.openxmlformats.org/officeDocument/2006/relationships/tags" Target="../tags/tag41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0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416.xml"/><Relationship Id="rId14" Type="http://schemas.openxmlformats.org/officeDocument/2006/relationships/tags" Target="../tags/tag415.xml"/><Relationship Id="rId13" Type="http://schemas.openxmlformats.org/officeDocument/2006/relationships/image" Target="../media/image36.jpeg"/><Relationship Id="rId12" Type="http://schemas.openxmlformats.org/officeDocument/2006/relationships/tags" Target="../tags/tag414.xml"/><Relationship Id="rId11" Type="http://schemas.openxmlformats.org/officeDocument/2006/relationships/image" Target="../media/image35.png"/><Relationship Id="rId10" Type="http://schemas.openxmlformats.org/officeDocument/2006/relationships/tags" Target="../tags/tag413.xml"/><Relationship Id="rId1" Type="http://schemas.openxmlformats.org/officeDocument/2006/relationships/tags" Target="../tags/tag40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5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63.xml"/><Relationship Id="rId1" Type="http://schemas.openxmlformats.org/officeDocument/2006/relationships/tags" Target="../tags/tag15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421.xml"/><Relationship Id="rId8" Type="http://schemas.openxmlformats.org/officeDocument/2006/relationships/tags" Target="../tags/tag420.xml"/><Relationship Id="rId7" Type="http://schemas.openxmlformats.org/officeDocument/2006/relationships/tags" Target="../tags/tag41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18.xml"/><Relationship Id="rId37" Type="http://schemas.openxmlformats.org/officeDocument/2006/relationships/slideLayout" Target="../slideLayouts/slideLayout17.xml"/><Relationship Id="rId36" Type="http://schemas.openxmlformats.org/officeDocument/2006/relationships/tags" Target="../tags/tag447.xml"/><Relationship Id="rId35" Type="http://schemas.openxmlformats.org/officeDocument/2006/relationships/image" Target="../media/image37.jpeg"/><Relationship Id="rId34" Type="http://schemas.openxmlformats.org/officeDocument/2006/relationships/tags" Target="../tags/tag446.xml"/><Relationship Id="rId33" Type="http://schemas.openxmlformats.org/officeDocument/2006/relationships/tags" Target="../tags/tag445.xml"/><Relationship Id="rId32" Type="http://schemas.openxmlformats.org/officeDocument/2006/relationships/tags" Target="../tags/tag444.xml"/><Relationship Id="rId31" Type="http://schemas.openxmlformats.org/officeDocument/2006/relationships/tags" Target="../tags/tag443.xml"/><Relationship Id="rId30" Type="http://schemas.openxmlformats.org/officeDocument/2006/relationships/tags" Target="../tags/tag442.xml"/><Relationship Id="rId3" Type="http://schemas.openxmlformats.org/officeDocument/2006/relationships/image" Target="file:///C:\Program%20Files%20(x86)\Tencent\TIM\Bin\Lets_Create/pic_temp/0_pic_quater_right_down.png" TargetMode="External"/><Relationship Id="rId29" Type="http://schemas.openxmlformats.org/officeDocument/2006/relationships/tags" Target="../tags/tag441.xml"/><Relationship Id="rId28" Type="http://schemas.openxmlformats.org/officeDocument/2006/relationships/tags" Target="../tags/tag440.xml"/><Relationship Id="rId27" Type="http://schemas.openxmlformats.org/officeDocument/2006/relationships/tags" Target="../tags/tag439.xml"/><Relationship Id="rId26" Type="http://schemas.openxmlformats.org/officeDocument/2006/relationships/tags" Target="../tags/tag438.xml"/><Relationship Id="rId25" Type="http://schemas.openxmlformats.org/officeDocument/2006/relationships/tags" Target="../tags/tag437.xml"/><Relationship Id="rId24" Type="http://schemas.openxmlformats.org/officeDocument/2006/relationships/tags" Target="../tags/tag436.xml"/><Relationship Id="rId23" Type="http://schemas.openxmlformats.org/officeDocument/2006/relationships/tags" Target="../tags/tag435.xml"/><Relationship Id="rId22" Type="http://schemas.openxmlformats.org/officeDocument/2006/relationships/tags" Target="../tags/tag434.xml"/><Relationship Id="rId21" Type="http://schemas.openxmlformats.org/officeDocument/2006/relationships/tags" Target="../tags/tag433.xml"/><Relationship Id="rId20" Type="http://schemas.openxmlformats.org/officeDocument/2006/relationships/tags" Target="../tags/tag432.xml"/><Relationship Id="rId2" Type="http://schemas.openxmlformats.org/officeDocument/2006/relationships/image" Target="../media/image11.png"/><Relationship Id="rId19" Type="http://schemas.openxmlformats.org/officeDocument/2006/relationships/tags" Target="../tags/tag431.xml"/><Relationship Id="rId18" Type="http://schemas.openxmlformats.org/officeDocument/2006/relationships/tags" Target="../tags/tag430.xml"/><Relationship Id="rId17" Type="http://schemas.openxmlformats.org/officeDocument/2006/relationships/tags" Target="../tags/tag429.xml"/><Relationship Id="rId16" Type="http://schemas.openxmlformats.org/officeDocument/2006/relationships/tags" Target="../tags/tag428.xml"/><Relationship Id="rId15" Type="http://schemas.openxmlformats.org/officeDocument/2006/relationships/tags" Target="../tags/tag427.xml"/><Relationship Id="rId14" Type="http://schemas.openxmlformats.org/officeDocument/2006/relationships/tags" Target="../tags/tag426.xml"/><Relationship Id="rId13" Type="http://schemas.openxmlformats.org/officeDocument/2006/relationships/tags" Target="../tags/tag425.xml"/><Relationship Id="rId12" Type="http://schemas.openxmlformats.org/officeDocument/2006/relationships/tags" Target="../tags/tag424.xml"/><Relationship Id="rId11" Type="http://schemas.openxmlformats.org/officeDocument/2006/relationships/tags" Target="../tags/tag423.xml"/><Relationship Id="rId10" Type="http://schemas.openxmlformats.org/officeDocument/2006/relationships/tags" Target="../tags/tag422.xml"/><Relationship Id="rId1" Type="http://schemas.openxmlformats.org/officeDocument/2006/relationships/tags" Target="../tags/tag41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452.xml"/><Relationship Id="rId8" Type="http://schemas.openxmlformats.org/officeDocument/2006/relationships/tags" Target="../tags/tag451.xml"/><Relationship Id="rId7" Type="http://schemas.openxmlformats.org/officeDocument/2006/relationships/tags" Target="../tags/tag45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4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457.xml"/><Relationship Id="rId14" Type="http://schemas.openxmlformats.org/officeDocument/2006/relationships/image" Target="../media/image38.jpeg"/><Relationship Id="rId13" Type="http://schemas.openxmlformats.org/officeDocument/2006/relationships/tags" Target="../tags/tag456.xml"/><Relationship Id="rId12" Type="http://schemas.openxmlformats.org/officeDocument/2006/relationships/tags" Target="../tags/tag455.xml"/><Relationship Id="rId11" Type="http://schemas.openxmlformats.org/officeDocument/2006/relationships/tags" Target="../tags/tag454.xml"/><Relationship Id="rId10" Type="http://schemas.openxmlformats.org/officeDocument/2006/relationships/tags" Target="../tags/tag453.xml"/><Relationship Id="rId1" Type="http://schemas.openxmlformats.org/officeDocument/2006/relationships/tags" Target="../tags/tag448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462.xml"/><Relationship Id="rId8" Type="http://schemas.openxmlformats.org/officeDocument/2006/relationships/tags" Target="../tags/tag461.xml"/><Relationship Id="rId7" Type="http://schemas.openxmlformats.org/officeDocument/2006/relationships/tags" Target="../tags/tag46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5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64.xml"/><Relationship Id="rId11" Type="http://schemas.openxmlformats.org/officeDocument/2006/relationships/tags" Target="../tags/tag463.xml"/><Relationship Id="rId10" Type="http://schemas.openxmlformats.org/officeDocument/2006/relationships/image" Target="../media/image39.jpeg"/><Relationship Id="rId1" Type="http://schemas.openxmlformats.org/officeDocument/2006/relationships/tags" Target="../tags/tag458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469.xml"/><Relationship Id="rId8" Type="http://schemas.openxmlformats.org/officeDocument/2006/relationships/tags" Target="../tags/tag468.xml"/><Relationship Id="rId7" Type="http://schemas.openxmlformats.org/officeDocument/2006/relationships/tags" Target="../tags/tag467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66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71.xml"/><Relationship Id="rId11" Type="http://schemas.openxmlformats.org/officeDocument/2006/relationships/tags" Target="../tags/tag470.xml"/><Relationship Id="rId10" Type="http://schemas.openxmlformats.org/officeDocument/2006/relationships/image" Target="../media/image40.jpeg"/><Relationship Id="rId1" Type="http://schemas.openxmlformats.org/officeDocument/2006/relationships/tags" Target="../tags/tag465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476.xml"/><Relationship Id="rId8" Type="http://schemas.openxmlformats.org/officeDocument/2006/relationships/tags" Target="../tags/tag475.xml"/><Relationship Id="rId7" Type="http://schemas.openxmlformats.org/officeDocument/2006/relationships/tags" Target="../tags/tag47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7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78.xml"/><Relationship Id="rId11" Type="http://schemas.openxmlformats.org/officeDocument/2006/relationships/tags" Target="../tags/tag477.xml"/><Relationship Id="rId10" Type="http://schemas.openxmlformats.org/officeDocument/2006/relationships/image" Target="../media/image41.jpeg"/><Relationship Id="rId1" Type="http://schemas.openxmlformats.org/officeDocument/2006/relationships/tags" Target="../tags/tag472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483.xml"/><Relationship Id="rId8" Type="http://schemas.openxmlformats.org/officeDocument/2006/relationships/tags" Target="../tags/tag482.xml"/><Relationship Id="rId7" Type="http://schemas.openxmlformats.org/officeDocument/2006/relationships/tags" Target="../tags/tag481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80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85.xml"/><Relationship Id="rId11" Type="http://schemas.openxmlformats.org/officeDocument/2006/relationships/tags" Target="../tags/tag484.xml"/><Relationship Id="rId10" Type="http://schemas.openxmlformats.org/officeDocument/2006/relationships/image" Target="../media/image42.jpeg"/><Relationship Id="rId1" Type="http://schemas.openxmlformats.org/officeDocument/2006/relationships/tags" Target="../tags/tag479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490.xml"/><Relationship Id="rId8" Type="http://schemas.openxmlformats.org/officeDocument/2006/relationships/tags" Target="../tags/tag489.xml"/><Relationship Id="rId7" Type="http://schemas.openxmlformats.org/officeDocument/2006/relationships/tags" Target="../tags/tag48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8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493.xml"/><Relationship Id="rId12" Type="http://schemas.openxmlformats.org/officeDocument/2006/relationships/image" Target="../media/image43.jpeg"/><Relationship Id="rId11" Type="http://schemas.openxmlformats.org/officeDocument/2006/relationships/tags" Target="../tags/tag492.xml"/><Relationship Id="rId10" Type="http://schemas.openxmlformats.org/officeDocument/2006/relationships/tags" Target="../tags/tag491.xml"/><Relationship Id="rId1" Type="http://schemas.openxmlformats.org/officeDocument/2006/relationships/tags" Target="../tags/tag486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498.xml"/><Relationship Id="rId8" Type="http://schemas.openxmlformats.org/officeDocument/2006/relationships/tags" Target="../tags/tag497.xml"/><Relationship Id="rId7" Type="http://schemas.openxmlformats.org/officeDocument/2006/relationships/tags" Target="../tags/tag49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49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500.xml"/><Relationship Id="rId11" Type="http://schemas.openxmlformats.org/officeDocument/2006/relationships/tags" Target="../tags/tag499.xml"/><Relationship Id="rId10" Type="http://schemas.openxmlformats.org/officeDocument/2006/relationships/image" Target="../media/image44.jpeg"/><Relationship Id="rId1" Type="http://schemas.openxmlformats.org/officeDocument/2006/relationships/tags" Target="../tags/tag494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505.xml"/><Relationship Id="rId8" Type="http://schemas.openxmlformats.org/officeDocument/2006/relationships/tags" Target="../tags/tag504.xml"/><Relationship Id="rId7" Type="http://schemas.openxmlformats.org/officeDocument/2006/relationships/tags" Target="../tags/tag50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0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507.xml"/><Relationship Id="rId11" Type="http://schemas.openxmlformats.org/officeDocument/2006/relationships/image" Target="../media/image45.jpeg"/><Relationship Id="rId10" Type="http://schemas.openxmlformats.org/officeDocument/2006/relationships/tags" Target="../tags/tag506.xml"/><Relationship Id="rId1" Type="http://schemas.openxmlformats.org/officeDocument/2006/relationships/tags" Target="../tags/tag501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512.xml"/><Relationship Id="rId8" Type="http://schemas.openxmlformats.org/officeDocument/2006/relationships/tags" Target="../tags/tag511.xml"/><Relationship Id="rId7" Type="http://schemas.openxmlformats.org/officeDocument/2006/relationships/tags" Target="../tags/tag510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509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514.xml"/><Relationship Id="rId11" Type="http://schemas.openxmlformats.org/officeDocument/2006/relationships/tags" Target="../tags/tag513.xml"/><Relationship Id="rId10" Type="http://schemas.openxmlformats.org/officeDocument/2006/relationships/image" Target="../media/image46.jpeg"/><Relationship Id="rId1" Type="http://schemas.openxmlformats.org/officeDocument/2006/relationships/tags" Target="../tags/tag50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6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8" Type="http://schemas.openxmlformats.org/officeDocument/2006/relationships/slideLayout" Target="../slideLayouts/slideLayout17.xml"/><Relationship Id="rId17" Type="http://schemas.openxmlformats.org/officeDocument/2006/relationships/tags" Target="../tags/tag175.xml"/><Relationship Id="rId16" Type="http://schemas.openxmlformats.org/officeDocument/2006/relationships/image" Target="../media/image16.jpeg"/><Relationship Id="rId15" Type="http://schemas.openxmlformats.org/officeDocument/2006/relationships/tags" Target="../tags/tag174.xml"/><Relationship Id="rId14" Type="http://schemas.openxmlformats.org/officeDocument/2006/relationships/tags" Target="../tags/tag173.xml"/><Relationship Id="rId13" Type="http://schemas.openxmlformats.org/officeDocument/2006/relationships/tags" Target="../tags/tag172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tags" Target="../tags/tag16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516.xml"/><Relationship Id="rId1" Type="http://schemas.openxmlformats.org/officeDocument/2006/relationships/tags" Target="../tags/tag51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77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186.xml"/><Relationship Id="rId15" Type="http://schemas.openxmlformats.org/officeDocument/2006/relationships/image" Target="../media/image17.jpeg"/><Relationship Id="rId14" Type="http://schemas.openxmlformats.org/officeDocument/2006/relationships/tags" Target="../tags/tag185.xml"/><Relationship Id="rId13" Type="http://schemas.openxmlformats.org/officeDocument/2006/relationships/tags" Target="../tags/tag184.xml"/><Relationship Id="rId12" Type="http://schemas.openxmlformats.org/officeDocument/2006/relationships/tags" Target="../tags/tag183.xml"/><Relationship Id="rId11" Type="http://schemas.openxmlformats.org/officeDocument/2006/relationships/tags" Target="../tags/tag182.xml"/><Relationship Id="rId10" Type="http://schemas.openxmlformats.org/officeDocument/2006/relationships/tags" Target="../tags/tag181.xml"/><Relationship Id="rId1" Type="http://schemas.openxmlformats.org/officeDocument/2006/relationships/tags" Target="../tags/tag17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88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193.xml"/><Relationship Id="rId11" Type="http://schemas.openxmlformats.org/officeDocument/2006/relationships/image" Target="../media/image18.jpeg"/><Relationship Id="rId10" Type="http://schemas.openxmlformats.org/officeDocument/2006/relationships/tags" Target="../tags/tag192.xml"/><Relationship Id="rId1" Type="http://schemas.openxmlformats.org/officeDocument/2006/relationships/tags" Target="../tags/tag18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95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image" Target="../media/image19.jpeg"/><Relationship Id="rId1" Type="http://schemas.openxmlformats.org/officeDocument/2006/relationships/tags" Target="../tags/tag19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02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211.xml"/><Relationship Id="rId15" Type="http://schemas.openxmlformats.org/officeDocument/2006/relationships/image" Target="../media/image20.jpeg"/><Relationship Id="rId14" Type="http://schemas.openxmlformats.org/officeDocument/2006/relationships/tags" Target="../tags/tag210.xml"/><Relationship Id="rId13" Type="http://schemas.openxmlformats.org/officeDocument/2006/relationships/tags" Target="../tags/tag209.xml"/><Relationship Id="rId12" Type="http://schemas.openxmlformats.org/officeDocument/2006/relationships/tags" Target="../tags/tag208.xml"/><Relationship Id="rId11" Type="http://schemas.openxmlformats.org/officeDocument/2006/relationships/tags" Target="../tags/tag207.xml"/><Relationship Id="rId10" Type="http://schemas.openxmlformats.org/officeDocument/2006/relationships/tags" Target="../tags/tag206.xml"/><Relationship Id="rId1" Type="http://schemas.openxmlformats.org/officeDocument/2006/relationships/tags" Target="../tags/tag20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image" Target="file:///C:\Program%20Files%20(x86)\Tencent\TIM\Bin\Lets_Create/pic_temp/1_pic_quater_left_down.png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213.xml"/><Relationship Id="rId3" Type="http://schemas.openxmlformats.org/officeDocument/2006/relationships/image" Target="file:///C:\Program%20Files%20(x86)\Tencent\TIM\Bin\Lets_Create/pic_temp/0_pic_quater_right_down.png" TargetMode="Externa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217.xml"/><Relationship Id="rId1" Type="http://schemas.openxmlformats.org/officeDocument/2006/relationships/tags" Target="../tags/tag2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zh-CN" altLang="en-US" sz="5445" dirty="0">
                <a:solidFill>
                  <a:schemeClr val="dk1">
                    <a:lumMod val="85000"/>
                    <a:lumOff val="15000"/>
                  </a:schemeClr>
                </a:solidFill>
              </a:rPr>
              <a:t>第四章 制作实例</a:t>
            </a:r>
            <a:endParaRPr lang="zh-CN" altLang="en-US" sz="5445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主编：唐燕玲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张超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钱波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广西师范大学出版社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3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4"/>
            </p:custDataLst>
          </p:nvPr>
        </p:nvSpPr>
        <p:spPr>
          <a:xfrm>
            <a:off x="1892883" y="1731304"/>
            <a:ext cx="8382634" cy="43092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在末端和中间共两处用扎带勒紧Y字枝（图4-11，图4-12）。中间的扎带应尽量靠近开口端，以便更加紧实的勒紧占景筒。剪掉多余扎带。
一般的，整个撒结构在这时候就完成了（图4-13）。封口枝形成弧度，竹枝产生强大的弹性，配合Y字缺口，使得占景筒牢固卡在位置上。
需要特别注意的是，占景筒不宜过高，否则可能在插花后容易倾倒。相反的，只要高度合适，占景筒则会非常牢固，但弊端是，如果占景筒过短，花束的稳固程度会在达到特定的阈值后，变得容易倾倒。解决的办法是，需要相应的增加Y字枝和封口枝的宽度，增加结构贴面。
因此我们得知，制作Y字占景撒，需要在竹枝宽度、竹筒高度，花枝高度三者之间权衡搭配，使之配合恰当。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d6a53f57-b22e-11ef-9144-b69abd4612bd.jpgd6a53f57-b22e-11ef-9144-b69abd4612bd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160" y="2476826"/>
            <a:ext cx="4229126" cy="281874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40" h="6960">
                <a:moveTo>
                  <a:pt x="0" y="0"/>
                </a:moveTo>
                <a:lnTo>
                  <a:pt x="5040" y="0"/>
                </a:lnTo>
                <a:lnTo>
                  <a:pt x="504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4999555" y="1615017"/>
            <a:ext cx="6735286" cy="45423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图4-6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d6af9616-b22e-11ef-9144-b69abd4612bd.jpgd6af9616-b22e-11ef-9144-b69abd4612bd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406701" y="2065204"/>
            <a:ext cx="3378597" cy="225238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80" h="3120">
                <a:moveTo>
                  <a:pt x="0" y="0"/>
                </a:moveTo>
                <a:lnTo>
                  <a:pt x="12480" y="0"/>
                </a:lnTo>
                <a:lnTo>
                  <a:pt x="1248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2714151" y="4577734"/>
            <a:ext cx="6763698" cy="11294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图4-7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d6bbeceb-b22e-11ef-b868-c2685a791e3d.jpgd6bbeceb-b22e-11ef-b868-c2685a791e3d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319431" y="1415040"/>
            <a:ext cx="7415460" cy="494231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圆角矩形 3"/>
          <p:cNvSpPr/>
          <p:nvPr>
            <p:custDataLst>
              <p:tags r:id="rId11"/>
            </p:custDataLst>
          </p:nvPr>
        </p:nvSpPr>
        <p:spPr>
          <a:xfrm>
            <a:off x="457200" y="2418567"/>
            <a:ext cx="4789118" cy="3089753"/>
          </a:xfrm>
          <a:prstGeom prst="roundRect">
            <a:avLst>
              <a:gd name="adj" fmla="val 6305"/>
            </a:avLst>
          </a:prstGeom>
          <a:solidFill>
            <a:schemeClr val="lt2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12" name="直接箭头连接符 11"/>
          <p:cNvCxnSpPr/>
          <p:nvPr>
            <p:custDataLst>
              <p:tags r:id="rId12"/>
            </p:custDataLst>
          </p:nvPr>
        </p:nvCxnSpPr>
        <p:spPr>
          <a:xfrm>
            <a:off x="4782855" y="5199345"/>
            <a:ext cx="173799" cy="0"/>
          </a:xfrm>
          <a:prstGeom prst="straightConnector1">
            <a:avLst/>
          </a:prstGeom>
          <a:ln w="25400" cap="flat">
            <a:solidFill>
              <a:schemeClr val="accent1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920663" y="3345516"/>
            <a:ext cx="3862192" cy="12359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图4-8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 flipH="1">
            <a:off x="4263421" y="1996918"/>
            <a:ext cx="7471469" cy="4088162"/>
          </a:xfrm>
          <a:prstGeom prst="rect">
            <a:avLst/>
          </a:prstGeom>
          <a:pattFill prst="dkUpDiag">
            <a:fgClr>
              <a:schemeClr val="lt2">
                <a:lumMod val="95000"/>
              </a:schemeClr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 flipH="1">
            <a:off x="457200" y="3407175"/>
            <a:ext cx="281940" cy="1268143"/>
          </a:xfrm>
          <a:prstGeom prst="rect">
            <a:avLst/>
          </a:prstGeom>
          <a:pattFill prst="ltUpDiag">
            <a:fgClr>
              <a:schemeClr val="lt2">
                <a:lumMod val="95000"/>
              </a:schemeClr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11"/>
            </p:custDataLst>
          </p:nvPr>
        </p:nvGrpSpPr>
        <p:grpSpPr>
          <a:xfrm rot="10800000">
            <a:off x="10307988" y="1687116"/>
            <a:ext cx="666000" cy="384633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8" name="任意多边形: 形状 19"/>
            <p:cNvSpPr/>
            <p:nvPr>
              <p:custDataLst>
                <p:tags r:id="rId12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任意多边形: 形状 20"/>
            <p:cNvSpPr/>
            <p:nvPr>
              <p:custDataLst>
                <p:tags r:id="rId13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1021085" y="3406608"/>
            <a:ext cx="2960393" cy="12687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图4-9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d6b59a8a-b22e-11ef-b406-fa134a2515f4.jpgd6b59a8a-b22e-11ef-b406-fa134a2515f4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/>
          <a:srcRect/>
          <a:stretch>
            <a:fillRect/>
          </a:stretch>
        </p:blipFill>
        <p:spPr>
          <a:xfrm>
            <a:off x="5144218" y="2137878"/>
            <a:ext cx="5709872" cy="3806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5520">
                <a:moveTo>
                  <a:pt x="0" y="0"/>
                </a:moveTo>
                <a:lnTo>
                  <a:pt x="12720" y="0"/>
                </a:lnTo>
                <a:lnTo>
                  <a:pt x="1272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4" name="矩形 10"/>
          <p:cNvSpPr/>
          <p:nvPr>
            <p:custDataLst>
              <p:tags r:id="rId9"/>
            </p:custDataLst>
          </p:nvPr>
        </p:nvSpPr>
        <p:spPr>
          <a:xfrm>
            <a:off x="3992140" y="1219179"/>
            <a:ext cx="6817627" cy="5334043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10"/>
            </p:custDataLst>
          </p:nvPr>
        </p:nvGrpSpPr>
        <p:grpSpPr>
          <a:xfrm>
            <a:off x="10169377" y="1694712"/>
            <a:ext cx="187103" cy="4961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2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1382237" y="3079892"/>
            <a:ext cx="2113783" cy="16126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图4-10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d6c0bbd6-b22e-11ef-a5c4-4677fe379413.jpgd6c0bbd6-b22e-11ef-a5c4-4677fe379413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4144511" y="2087526"/>
            <a:ext cx="5396540" cy="359734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960">
                <a:moveTo>
                  <a:pt x="0" y="0"/>
                </a:moveTo>
                <a:lnTo>
                  <a:pt x="7920" y="0"/>
                </a:lnTo>
                <a:lnTo>
                  <a:pt x="792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d6c27956-b22e-11ef-b406-fa134a2515f4.jpgd6c27956-b22e-11ef-b406-fa134a2515f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494578" y="1870098"/>
            <a:ext cx="6048849" cy="40322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440">
                <a:moveTo>
                  <a:pt x="0" y="0"/>
                </a:moveTo>
                <a:lnTo>
                  <a:pt x="11520" y="0"/>
                </a:lnTo>
                <a:lnTo>
                  <a:pt x="115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33724" y="1870098"/>
            <a:ext cx="1170640" cy="169093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图4-11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d6c832ea-b22e-11ef-9144-b69abd4612bd.jpgd6c832ea-b22e-11ef-9144-b69abd4612bd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2968034" y="1219166"/>
            <a:ext cx="6256475" cy="4170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600">
                <a:moveTo>
                  <a:pt x="0" y="0"/>
                </a:moveTo>
                <a:lnTo>
                  <a:pt x="19200" y="0"/>
                </a:lnTo>
                <a:lnTo>
                  <a:pt x="19200" y="6532"/>
                </a:lnTo>
                <a:lnTo>
                  <a:pt x="19192" y="6534"/>
                </a:lnTo>
                <a:cubicBezTo>
                  <a:pt x="16662" y="7188"/>
                  <a:pt x="13373" y="7587"/>
                  <a:pt x="9772" y="7600"/>
                </a:cubicBezTo>
                <a:lnTo>
                  <a:pt x="9601" y="7600"/>
                </a:lnTo>
                <a:lnTo>
                  <a:pt x="9599" y="7600"/>
                </a:lnTo>
                <a:lnTo>
                  <a:pt x="9428" y="7600"/>
                </a:lnTo>
                <a:cubicBezTo>
                  <a:pt x="5826" y="7587"/>
                  <a:pt x="2538" y="7188"/>
                  <a:pt x="7" y="6534"/>
                </a:cubicBezTo>
                <a:lnTo>
                  <a:pt x="0" y="65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683890" y="5894719"/>
            <a:ext cx="8824214" cy="6585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图4-12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1174309" y="1219293"/>
            <a:ext cx="606291" cy="140457"/>
            <a:chOff x="6096000" y="3052233"/>
            <a:chExt cx="1270015" cy="29421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096000" y="3052233"/>
              <a:ext cx="294217" cy="294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等腰三角形 6"/>
            <p:cNvSpPr/>
            <p:nvPr>
              <p:custDataLst>
                <p:tags r:id="rId11"/>
              </p:custDataLst>
            </p:nvPr>
          </p:nvSpPr>
          <p:spPr>
            <a:xfrm>
              <a:off x="6422761" y="3067052"/>
              <a:ext cx="306912" cy="2645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6791855" y="3067050"/>
              <a:ext cx="264584" cy="2645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7131065" y="3081868"/>
              <a:ext cx="234950" cy="234948"/>
            </a:xfrm>
            <a:prstGeom prst="ellipse">
              <a:avLst/>
            </a:prstGeom>
            <a:noFill/>
            <a:ln w="28575" cmpd="sng">
              <a:solidFill>
                <a:schemeClr val="dk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2348316" y="6486465"/>
            <a:ext cx="7495370" cy="66456"/>
            <a:chOff x="1872871" y="6130929"/>
            <a:chExt cx="8415337" cy="74613"/>
          </a:xfrm>
        </p:grpSpPr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872871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>
              <a:off x="3976705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>
              <a:off x="6080539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8"/>
              </p:custDataLst>
            </p:nvPr>
          </p:nvCxnSpPr>
          <p:spPr>
            <a:xfrm>
              <a:off x="8184373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9"/>
              </p:custDataLst>
            </p:nvPr>
          </p:nvCxnSpPr>
          <p:spPr>
            <a:xfrm>
              <a:off x="10288208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>
              <a:off x="9236290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21"/>
              </p:custDataLst>
            </p:nvPr>
          </p:nvCxnSpPr>
          <p:spPr>
            <a:xfrm>
              <a:off x="7132456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5028622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2924788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>
            <p:custDataLst>
              <p:tags r:id="rId24"/>
            </p:custDataLst>
          </p:nvPr>
        </p:nvSpPr>
        <p:spPr>
          <a:xfrm>
            <a:off x="11004683" y="3226687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25"/>
            </p:custDataLst>
          </p:nvPr>
        </p:nvSpPr>
        <p:spPr>
          <a:xfrm>
            <a:off x="11004683" y="3443305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26"/>
            </p:custDataLst>
          </p:nvPr>
        </p:nvSpPr>
        <p:spPr>
          <a:xfrm>
            <a:off x="11004683" y="4714166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7"/>
            </p:custDataLst>
          </p:nvPr>
        </p:nvSpPr>
        <p:spPr>
          <a:xfrm>
            <a:off x="11004683" y="4930219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28"/>
            </p:custDataLst>
          </p:nvPr>
        </p:nvGrpSpPr>
        <p:grpSpPr>
          <a:xfrm rot="16200000">
            <a:off x="10687391" y="4016804"/>
            <a:ext cx="682091" cy="162887"/>
            <a:chOff x="8953" y="9433"/>
            <a:chExt cx="1206" cy="288"/>
          </a:xfrm>
        </p:grpSpPr>
        <p:sp>
          <p:nvSpPr>
            <p:cNvPr id="30" name="矩形 29"/>
            <p:cNvSpPr/>
            <p:nvPr>
              <p:custDataLst>
                <p:tags r:id="rId29"/>
              </p:custDataLst>
            </p:nvPr>
          </p:nvSpPr>
          <p:spPr>
            <a:xfrm rot="2700000">
              <a:off x="8953" y="9481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30"/>
              </p:custDataLst>
            </p:nvPr>
          </p:nvSpPr>
          <p:spPr>
            <a:xfrm rot="2700000">
              <a:off x="9965" y="9480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31"/>
              </p:custDataLst>
            </p:nvPr>
          </p:nvSpPr>
          <p:spPr>
            <a:xfrm rot="2700000">
              <a:off x="9404" y="9433"/>
              <a:ext cx="289" cy="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2"/>
            </p:custDataLst>
          </p:nvPr>
        </p:nvCxnSpPr>
        <p:spPr>
          <a:xfrm>
            <a:off x="666417" y="1574385"/>
            <a:ext cx="10859167" cy="0"/>
          </a:xfrm>
          <a:prstGeom prst="line">
            <a:avLst/>
          </a:prstGeom>
          <a:ln>
            <a:solidFill>
              <a:schemeClr val="lt1">
                <a:lumMod val="7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6"/>
          <p:cNvSpPr txBox="1"/>
          <p:nvPr>
            <p:custDataLst>
              <p:tags r:id="rId33"/>
            </p:custDataLst>
          </p:nvPr>
        </p:nvSpPr>
        <p:spPr>
          <a:xfrm>
            <a:off x="2295292" y="2247427"/>
            <a:ext cx="7465677" cy="4221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图4-13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d6d04081-b22e-11ef-9e5e-46096c320747.jpgd6d04081-b22e-11ef-9e5e-46096c320747"/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35"/>
          <a:srcRect/>
          <a:stretch>
            <a:fillRect/>
          </a:stretch>
        </p:blipFill>
        <p:spPr>
          <a:xfrm>
            <a:off x="2295305" y="2941086"/>
            <a:ext cx="4457348" cy="297133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4800">
                <a:moveTo>
                  <a:pt x="0" y="0"/>
                </a:moveTo>
                <a:lnTo>
                  <a:pt x="13200" y="0"/>
                </a:lnTo>
                <a:lnTo>
                  <a:pt x="1320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36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井字占景撒的制作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457155" y="17716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井字占景撒（原称为四边四筒撒），是占景撒的一种，主要使用竹子制作而成。
首先将竹子的茎竿切割成四个相同粗细、相同长度、切口平整的小段，获得四段中空的竹筒（图4-14）（长度参照容器深度。后期用于插入花枝）。四个竹筒牢固绑扎在一起。（图4-15）
用刀纵向破开另一段竹筒，获得4支细长竹条（图4-16）。将竹条折弯呈弧形，两支交叉形成一对，交叉处牢固绑扎（图4-17）。
两对竹条垂直固定，以竹筒为中心形成中心对称的十字形（图4-18），在竹条中间位置牢牢勒紧竹筒（图4-19）。
最终成果，竹筒位于中心，竹条围绕竹筒对称布置。需要指出的是，如果四条边形成了弧形星状，称为四边占景撒。如果四条边平行垂直，则称之为“井字占景撒”。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5377815" y="1918970"/>
            <a:ext cx="1483360" cy="14452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8800" i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</a:rPr>
              <a:t>01</a:t>
            </a:r>
            <a:endParaRPr kumimoji="0" lang="zh-CN" altLang="en-US" sz="8800" i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" name="标题 19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ea typeface="汉仪尚巍手书W" panose="00020600040101010101" pitchFamily="18" charset="-122"/>
              </a:rPr>
              <a:t>制作实例</a:t>
            </a:r>
            <a:endParaRPr lang="zh-CN" altLang="en-US" dirty="0">
              <a:solidFill>
                <a:schemeClr val="dk1">
                  <a:lumMod val="75000"/>
                  <a:lumOff val="25000"/>
                </a:schemeClr>
              </a:solidFill>
              <a:uFillTx/>
              <a:ea typeface="汉仪尚巍手书W" panose="00020600040101010101" pitchFamily="18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井字占景撒的制作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5096030" y="1870098"/>
            <a:ext cx="5511861" cy="40322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撒做好以后，花枝插在竹筒中，组织成作者想要实现的空间造型。
不论何种类型的撒，都具有造型简单纯粹、材料易于获得、便于随机制作、形式灵活、环保经济、坚固耐用等优点，能够极大地提高插花创作的视觉观感、技术含量和艺术水准，体现插花艺术家的的工匠精神，表现了中国传统审美的艺术追求。
图4-14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d6e85d7f-b22e-11ef-a51b-7a3487d9151f.jpgd6e85d7f-b22e-11ef-a51b-7a3487d9151f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1657274" y="1870046"/>
            <a:ext cx="3048542" cy="203237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20" h="3120">
                <a:moveTo>
                  <a:pt x="0" y="0"/>
                </a:moveTo>
                <a:lnTo>
                  <a:pt x="3120" y="0"/>
                </a:lnTo>
                <a:lnTo>
                  <a:pt x="312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井字占景撒的制作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d6eada09-b22e-11ef-a51b-7a3487d9151f.jpgd6eada09-b22e-11ef-a51b-7a3487d9151f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2802810" y="1219200"/>
            <a:ext cx="6586379" cy="439055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200">
                <a:moveTo>
                  <a:pt x="0" y="0"/>
                </a:moveTo>
                <a:lnTo>
                  <a:pt x="19200" y="0"/>
                </a:lnTo>
                <a:lnTo>
                  <a:pt x="19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295299" y="6143173"/>
            <a:ext cx="9601400" cy="4100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图4-15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762000" y="5342512"/>
            <a:ext cx="10668000" cy="266702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井字占景撒的制作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1035542" y="5048773"/>
            <a:ext cx="10121004" cy="1504473"/>
          </a:xfrm>
          <a:prstGeom prst="rect">
            <a:avLst/>
          </a:prstGeom>
          <a:solidFill>
            <a:schemeClr val="l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 descr="/data/temp/d6f64f89-b22e-11ef-9e5e-46096c320747.jpgd6f64f89-b22e-11ef-9e5e-46096c320747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3326182" y="1219204"/>
            <a:ext cx="5539724" cy="369279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760" h="6480">
                <a:moveTo>
                  <a:pt x="0" y="0"/>
                </a:moveTo>
                <a:lnTo>
                  <a:pt x="17760" y="0"/>
                </a:lnTo>
                <a:lnTo>
                  <a:pt x="1776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1309082" y="5459083"/>
            <a:ext cx="9573914" cy="68384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图4-16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井字占景撒的制作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10007419" y="1219204"/>
            <a:ext cx="260727" cy="26072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10"/>
            </p:custDataLst>
          </p:nvPr>
        </p:nvSpPr>
        <p:spPr>
          <a:xfrm>
            <a:off x="10397420" y="1219204"/>
            <a:ext cx="260727" cy="26072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11"/>
            </p:custDataLst>
          </p:nvPr>
        </p:nvSpPr>
        <p:spPr>
          <a:xfrm>
            <a:off x="10789594" y="1219204"/>
            <a:ext cx="260727" cy="26072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12"/>
            </p:custDataLst>
          </p:nvPr>
        </p:nvSpPr>
        <p:spPr>
          <a:xfrm>
            <a:off x="1141681" y="5165925"/>
            <a:ext cx="1580102" cy="138781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58" h="2510">
                <a:moveTo>
                  <a:pt x="780" y="0"/>
                </a:moveTo>
                <a:cubicBezTo>
                  <a:pt x="1927" y="0"/>
                  <a:pt x="2858" y="931"/>
                  <a:pt x="2858" y="2079"/>
                </a:cubicBezTo>
                <a:cubicBezTo>
                  <a:pt x="2858" y="2222"/>
                  <a:pt x="2843" y="2362"/>
                  <a:pt x="2816" y="2497"/>
                </a:cubicBezTo>
                <a:lnTo>
                  <a:pt x="2813" y="2510"/>
                </a:lnTo>
                <a:lnTo>
                  <a:pt x="0" y="2510"/>
                </a:lnTo>
                <a:lnTo>
                  <a:pt x="0" y="151"/>
                </a:lnTo>
                <a:lnTo>
                  <a:pt x="17" y="144"/>
                </a:lnTo>
                <a:cubicBezTo>
                  <a:pt x="253" y="51"/>
                  <a:pt x="510" y="0"/>
                  <a:pt x="780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" name="AutoShape 3"/>
          <p:cNvSpPr>
            <a:spLocks noChangeAspect="1" noChangeArrowheads="1" noTextEdit="1"/>
          </p:cNvSpPr>
          <p:nvPr>
            <p:custDataLst>
              <p:tags r:id="rId13"/>
            </p:custDataLst>
          </p:nvPr>
        </p:nvSpPr>
        <p:spPr bwMode="auto">
          <a:xfrm>
            <a:off x="1797839" y="1990512"/>
            <a:ext cx="576311" cy="53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7" name="Freeform 5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1664222" y="1740659"/>
            <a:ext cx="667565" cy="522536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7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5"/>
            </p:custDataLst>
          </p:nvPr>
        </p:nvSpPr>
        <p:spPr>
          <a:xfrm>
            <a:off x="1664181" y="2783567"/>
            <a:ext cx="3307970" cy="11732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图4-17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d6fa024f-b22e-11ef-9877-26210f8e1364.jpgd6fa024f-b22e-11ef-9877-26210f8e1364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7"/>
          <a:srcRect/>
          <a:stretch>
            <a:fillRect/>
          </a:stretch>
        </p:blipFill>
        <p:spPr>
          <a:xfrm>
            <a:off x="5493610" y="1844145"/>
            <a:ext cx="5556746" cy="37039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7200">
                <a:moveTo>
                  <a:pt x="0" y="0"/>
                </a:moveTo>
                <a:lnTo>
                  <a:pt x="10560" y="0"/>
                </a:lnTo>
                <a:lnTo>
                  <a:pt x="1056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8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井字占景撒的制作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7526835" y="2399867"/>
            <a:ext cx="3251799" cy="29726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图4-18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d6f77442-b22e-11ef-95dd-c2d6ce42b63f.jpgd6f77442-b22e-11ef-95dd-c2d6ce42b63f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1673582" y="2152190"/>
            <a:ext cx="5202877" cy="346802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12"/>
            </p:custDataLst>
          </p:nvPr>
        </p:nvSpPr>
        <p:spPr>
          <a:xfrm>
            <a:off x="1412898" y="1788790"/>
            <a:ext cx="5723129" cy="4194794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井字占景撒的制作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d7003e27-b22e-11ef-b868-c2685a791e3d.jpgd7003e27-b22e-11ef-b868-c2685a791e3d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494578" y="1870098"/>
            <a:ext cx="6048849" cy="40322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440">
                <a:moveTo>
                  <a:pt x="0" y="0"/>
                </a:moveTo>
                <a:lnTo>
                  <a:pt x="11520" y="0"/>
                </a:lnTo>
                <a:lnTo>
                  <a:pt x="115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33724" y="1870098"/>
            <a:ext cx="1170640" cy="169093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图4-19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3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4"/>
            </p:custDataLst>
          </p:nvPr>
        </p:nvSpPr>
        <p:spPr>
          <a:xfrm>
            <a:off x="1892883" y="1731304"/>
            <a:ext cx="8382634" cy="43092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莲花撒是占景撒中最具代表性、最引人注目的一种，也是相对制作流程和标准更复杂的一种。
《中国撒艺》中，为了便于精确细分，我们以“六边六筒撒”这样的模式对莲花撒命名。实践中，师生们则更乐意以莲花撒来对其统称。
制作莲花撒，首先要明确几个基本要点。第一，莲花撒的美观十分重要，美观则首要在图案对称，无论成果如何变型，都要确保对称。第二，为了达到美观，花艺师往往倾向于做无谓的叠加修饰，使其结构变得臃肿累赘，这是需要尽量避免的。第三，莲花撒的结构刚性相对容易实现，但是在与容器的配合中，易于发生整体脱离的问题，这就需要花艺师在选择容器上留心注意，并须让竹枝卡紧关键点，形成着力点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9"/>
            </p:custDataLst>
          </p:nvPr>
        </p:nvSpPr>
        <p:spPr>
          <a:xfrm>
            <a:off x="2894545" y="1645424"/>
            <a:ext cx="6402910" cy="4507726"/>
          </a:xfrm>
          <a:prstGeom prst="roundRect">
            <a:avLst>
              <a:gd name="adj" fmla="val 3466"/>
            </a:avLst>
          </a:prstGeom>
          <a:noFill/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圆角矩形 6"/>
          <p:cNvSpPr/>
          <p:nvPr>
            <p:custDataLst>
              <p:tags r:id="rId10"/>
            </p:custDataLst>
          </p:nvPr>
        </p:nvSpPr>
        <p:spPr>
          <a:xfrm>
            <a:off x="3293455" y="1619250"/>
            <a:ext cx="420721" cy="5816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1"/>
            </p:custDataLst>
          </p:nvPr>
        </p:nvCxnSpPr>
        <p:spPr>
          <a:xfrm>
            <a:off x="2894545" y="3129030"/>
            <a:ext cx="6402910" cy="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>
            <p:custDataLst>
              <p:tags r:id="rId12"/>
            </p:custDataLst>
          </p:nvPr>
        </p:nvSpPr>
        <p:spPr>
          <a:xfrm>
            <a:off x="3293455" y="3107703"/>
            <a:ext cx="420721" cy="5816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3"/>
            </p:custDataLst>
          </p:nvPr>
        </p:nvCxnSpPr>
        <p:spPr>
          <a:xfrm>
            <a:off x="2894545" y="4654033"/>
            <a:ext cx="6402910" cy="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0"/>
          <p:cNvSpPr/>
          <p:nvPr>
            <p:custDataLst>
              <p:tags r:id="rId14"/>
            </p:custDataLst>
          </p:nvPr>
        </p:nvSpPr>
        <p:spPr>
          <a:xfrm>
            <a:off x="3293455" y="4632706"/>
            <a:ext cx="420721" cy="5816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8" name="文本框 147"/>
          <p:cNvSpPr txBox="1"/>
          <p:nvPr>
            <p:custDataLst>
              <p:tags r:id="rId15"/>
            </p:custDataLst>
          </p:nvPr>
        </p:nvSpPr>
        <p:spPr>
          <a:xfrm>
            <a:off x="3200877" y="1811933"/>
            <a:ext cx="5790247" cy="1144153"/>
          </a:xfrm>
          <a:prstGeom prst="rect">
            <a:avLst/>
          </a:prstGeom>
          <a:noFill/>
        </p:spPr>
        <p:txBody>
          <a:bodyPr wrap="square" rtlCol="0" anchor="t" anchorCtr="0">
            <a:normAutofit fontScale="80000"/>
          </a:bodyPr>
          <a:p>
            <a:pPr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制作莲花撒，首先制作莲花撒中间的莲蓬似的占景筒（图4-20）。示例中我们制作的是单筒。竹筒壁有厚有薄，一般的厚薄不会影响其坚固性，唯视觉上会产生审美差异。一般的经验提示我们，如花枝较多，则竹筒厚些，花枝较少，竹筒薄些，但这种规律也不固定，细而厚的竹筒有时也能显得造型精致。</a:t>
            </a:r>
            <a:endParaRPr lang="zh-CN" altLang="en-US" sz="1400" spc="15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3200877" y="3317484"/>
            <a:ext cx="5790247" cy="1144153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p>
            <a:pPr>
              <a:lnSpc>
                <a:spcPct val="130000"/>
              </a:lnSpc>
            </a:pPr>
            <a:r>
              <a:rPr lang="zh-CN" altLang="en-US" sz="1100" spc="15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选择长度合适的竹筒（图4-21），结合自己需要实现的“花瓣”弧度大小，截取“莲花瓣”需要的莲瓣枝若干对，且适当截长一些（图4-22）。竹筒坚硬，纤维尖利，实际操作中，我们截取莲瓣枝需要特别的技巧，而且要十分注意安全，否则极容易流血受伤。</a:t>
            </a:r>
            <a:endParaRPr lang="zh-CN" altLang="en-US" sz="1100" spc="15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7"/>
            </p:custDataLst>
          </p:nvPr>
        </p:nvSpPr>
        <p:spPr>
          <a:xfrm>
            <a:off x="3200877" y="4842488"/>
            <a:ext cx="5790247" cy="1144153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p>
            <a:pPr>
              <a:lnSpc>
                <a:spcPct val="130000"/>
              </a:lnSpc>
            </a:pPr>
            <a:r>
              <a:rPr lang="zh-CN" altLang="en-US" sz="1100" spc="15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将莲瓣枝整体打磨光洁（图4-23），尤其是竹节部位，将其三面打平（图4-24），其两端可以结合容器特点，剪成适合的角度，使其互相贴合紧密，形成更大的摩擦力。这样，基本物料就准备完成了（图4-25）。</a:t>
            </a:r>
            <a:endParaRPr lang="zh-CN" altLang="en-US" sz="1100" spc="150"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990225" y="1837436"/>
            <a:ext cx="8211550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将占景筒放置在容器正中，首先用力将一对莲瓣枝弯折成弧形如图（图4-26，4-27）.
按构图需要和创作计划，接着制作第二个“花瓣”（图4-28）。确认达到构图要求后，用扎带扎紧交叉点（图4-29）。然后依次制作其他的“花瓣”（图4-30）。
制作中我们要用到塑料扎带，这是一种较为廉价和使用简单的材料。
莲花撒中间的“莲蓬”占景筒的数量。可多可少，完全依赖造型需要和花束大小。一般来说，插花时，不宜将每个筒都插满花枝，否则可能显得臃肿笨拙。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766801" y="1218909"/>
            <a:ext cx="10658398" cy="533422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9867967" y="1830612"/>
            <a:ext cx="822185" cy="705924"/>
          </a:xfrm>
          <a:prstGeom prst="rect">
            <a:avLst/>
          </a:prstGeom>
        </p:spPr>
      </p:pic>
      <p:pic>
        <p:nvPicPr>
          <p:cNvPr id="2" name="图片 1" descr="/data/temp/d71d4ed5-b22e-11ef-ae11-2eefa28ad669.jpgd71d4ed5-b22e-11ef-ae11-2eefa28ad669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1054866" y="2014079"/>
            <a:ext cx="5617300" cy="37442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7920">
                <a:moveTo>
                  <a:pt x="0" y="0"/>
                </a:moveTo>
                <a:lnTo>
                  <a:pt x="7920" y="0"/>
                </a:lnTo>
                <a:lnTo>
                  <a:pt x="79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7452305" y="3238075"/>
            <a:ext cx="3252732" cy="158436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图4-20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十字撒的制作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457155" y="17716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十字撒是属于最基本的“基本撒”的一种。整体呈现“十”字形，用植物枝条、皮筋铁丝麻绳之类的绑扎材料制成。
挑选一段较长的植物枝条，粗细直径大致在1厘米左右，方便手工制作。用枝条，在容器口部比照测量（图4-1），然后把枝条剪短至略长于容器口直径1厘米（图4-2）。
参照切好的枝条，制作另一根长度一样的枝条。
在两根枝条的中间位置，用刻刀分别切出与枝条直径相同的一个槽（图4-3）。两根枝条的槽扣合在一起，整体呈现“十”字形（图4-4）。
反复几次将十字撒放置在容器口部，切短枝条，直至能够完全卡紧。（图4-5）
这样，十字撒制作并放置完成。选择其中一个孔，将花材植物的茎干，紧固在其中。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1174309" y="1219293"/>
            <a:ext cx="606291" cy="140457"/>
            <a:chOff x="6096000" y="3052233"/>
            <a:chExt cx="1270015" cy="29421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096000" y="3052233"/>
              <a:ext cx="294217" cy="294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等腰三角形 6"/>
            <p:cNvSpPr/>
            <p:nvPr>
              <p:custDataLst>
                <p:tags r:id="rId11"/>
              </p:custDataLst>
            </p:nvPr>
          </p:nvSpPr>
          <p:spPr>
            <a:xfrm>
              <a:off x="6422761" y="3067052"/>
              <a:ext cx="306912" cy="2645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6791855" y="3067050"/>
              <a:ext cx="264584" cy="2645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7131065" y="3081868"/>
              <a:ext cx="234950" cy="234948"/>
            </a:xfrm>
            <a:prstGeom prst="ellipse">
              <a:avLst/>
            </a:prstGeom>
            <a:noFill/>
            <a:ln w="28575" cmpd="sng">
              <a:solidFill>
                <a:schemeClr val="dk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2348316" y="6486465"/>
            <a:ext cx="7495370" cy="66456"/>
            <a:chOff x="1872871" y="6130929"/>
            <a:chExt cx="8415337" cy="74613"/>
          </a:xfrm>
        </p:grpSpPr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872871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>
              <a:off x="3976705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>
              <a:off x="6080539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8"/>
              </p:custDataLst>
            </p:nvPr>
          </p:nvCxnSpPr>
          <p:spPr>
            <a:xfrm>
              <a:off x="8184373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9"/>
              </p:custDataLst>
            </p:nvPr>
          </p:nvCxnSpPr>
          <p:spPr>
            <a:xfrm>
              <a:off x="10288208" y="6130929"/>
              <a:ext cx="0" cy="74613"/>
            </a:xfrm>
            <a:prstGeom prst="line">
              <a:avLst/>
            </a:prstGeom>
            <a:ln w="12700"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20"/>
              </p:custDataLst>
            </p:nvPr>
          </p:nvCxnSpPr>
          <p:spPr>
            <a:xfrm>
              <a:off x="9236290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21"/>
              </p:custDataLst>
            </p:nvPr>
          </p:nvCxnSpPr>
          <p:spPr>
            <a:xfrm>
              <a:off x="7132456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5028622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2924788" y="6168235"/>
              <a:ext cx="0" cy="36000"/>
            </a:xfrm>
            <a:prstGeom prst="line">
              <a:avLst/>
            </a:prstGeom>
            <a:ln>
              <a:solidFill>
                <a:schemeClr val="dk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>
            <p:custDataLst>
              <p:tags r:id="rId24"/>
            </p:custDataLst>
          </p:nvPr>
        </p:nvSpPr>
        <p:spPr>
          <a:xfrm>
            <a:off x="11004683" y="3226687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25"/>
            </p:custDataLst>
          </p:nvPr>
        </p:nvSpPr>
        <p:spPr>
          <a:xfrm>
            <a:off x="11004683" y="3443305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26"/>
            </p:custDataLst>
          </p:nvPr>
        </p:nvSpPr>
        <p:spPr>
          <a:xfrm>
            <a:off x="11004683" y="4714166"/>
            <a:ext cx="48074" cy="48074"/>
          </a:xfrm>
          <a:prstGeom prst="ellipse">
            <a:avLst/>
          </a:prstGeom>
          <a:solidFill>
            <a:srgbClr val="9072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椭圆 24"/>
          <p:cNvSpPr/>
          <p:nvPr>
            <p:custDataLst>
              <p:tags r:id="rId27"/>
            </p:custDataLst>
          </p:nvPr>
        </p:nvSpPr>
        <p:spPr>
          <a:xfrm>
            <a:off x="11004683" y="4930219"/>
            <a:ext cx="48074" cy="48074"/>
          </a:xfrm>
          <a:prstGeom prst="ellipse">
            <a:avLst/>
          </a:prstGeom>
          <a:solidFill>
            <a:srgbClr val="9072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28"/>
            </p:custDataLst>
          </p:nvPr>
        </p:nvGrpSpPr>
        <p:grpSpPr>
          <a:xfrm rot="16200000">
            <a:off x="10687391" y="4016804"/>
            <a:ext cx="682091" cy="162887"/>
            <a:chOff x="8953" y="9433"/>
            <a:chExt cx="1206" cy="288"/>
          </a:xfrm>
        </p:grpSpPr>
        <p:sp>
          <p:nvSpPr>
            <p:cNvPr id="30" name="矩形 29"/>
            <p:cNvSpPr/>
            <p:nvPr>
              <p:custDataLst>
                <p:tags r:id="rId29"/>
              </p:custDataLst>
            </p:nvPr>
          </p:nvSpPr>
          <p:spPr>
            <a:xfrm rot="2700000">
              <a:off x="8953" y="9481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30"/>
              </p:custDataLst>
            </p:nvPr>
          </p:nvSpPr>
          <p:spPr>
            <a:xfrm rot="2700000">
              <a:off x="9965" y="9480"/>
              <a:ext cx="194" cy="1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31"/>
              </p:custDataLst>
            </p:nvPr>
          </p:nvSpPr>
          <p:spPr>
            <a:xfrm rot="2700000">
              <a:off x="9404" y="9433"/>
              <a:ext cx="289" cy="2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2"/>
            </p:custDataLst>
          </p:nvPr>
        </p:nvCxnSpPr>
        <p:spPr>
          <a:xfrm>
            <a:off x="666417" y="1574385"/>
            <a:ext cx="10859167" cy="0"/>
          </a:xfrm>
          <a:prstGeom prst="line">
            <a:avLst/>
          </a:prstGeom>
          <a:ln>
            <a:solidFill>
              <a:schemeClr val="lt1">
                <a:lumMod val="7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6"/>
          <p:cNvSpPr txBox="1"/>
          <p:nvPr>
            <p:custDataLst>
              <p:tags r:id="rId33"/>
            </p:custDataLst>
          </p:nvPr>
        </p:nvSpPr>
        <p:spPr>
          <a:xfrm>
            <a:off x="2295292" y="2247427"/>
            <a:ext cx="7465677" cy="4221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图4-21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d72250c7-b22e-11ef-a355-a69e7ddfdb4f.jpgd72250c7-b22e-11ef-a355-a69e7ddfdb4f"/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35"/>
          <a:srcRect/>
          <a:stretch>
            <a:fillRect/>
          </a:stretch>
        </p:blipFill>
        <p:spPr>
          <a:xfrm>
            <a:off x="2295305" y="2941086"/>
            <a:ext cx="4457348" cy="297133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4800">
                <a:moveTo>
                  <a:pt x="0" y="0"/>
                </a:moveTo>
                <a:lnTo>
                  <a:pt x="13200" y="0"/>
                </a:lnTo>
                <a:lnTo>
                  <a:pt x="1320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36"/>
    </p:custData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7" name="图文框 6"/>
          <p:cNvSpPr/>
          <p:nvPr>
            <p:custDataLst>
              <p:tags r:id="rId9"/>
            </p:custDataLst>
          </p:nvPr>
        </p:nvSpPr>
        <p:spPr>
          <a:xfrm>
            <a:off x="1163595" y="1354178"/>
            <a:ext cx="9864896" cy="5199067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10800000" flipH="1" flipV="1">
            <a:off x="1638502" y="1219200"/>
            <a:ext cx="881501" cy="69542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任意多边形: 形状 19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10800000" flipH="1" flipV="1">
            <a:off x="1480754" y="1219200"/>
            <a:ext cx="881501" cy="69542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1963451" y="3353800"/>
            <a:ext cx="2566207" cy="11997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图4-22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d72730c9-b22e-11ef-a5c4-4677fe379413.jpgd72730c9-b22e-11ef-a5c4-4677fe379413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/>
          <a:srcRect/>
          <a:stretch>
            <a:fillRect/>
          </a:stretch>
        </p:blipFill>
        <p:spPr>
          <a:xfrm>
            <a:off x="5062898" y="2126530"/>
            <a:ext cx="5482339" cy="36543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6480">
                <a:moveTo>
                  <a:pt x="0" y="0"/>
                </a:moveTo>
                <a:lnTo>
                  <a:pt x="8880" y="0"/>
                </a:lnTo>
                <a:lnTo>
                  <a:pt x="88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5"/>
    </p:custData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d72d0000-b22e-11ef-bb73-ba3825c686d8.jpgd72d0000-b22e-11ef-bb73-ba3825c686d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402304" y="1842257"/>
            <a:ext cx="3387392" cy="225831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480" h="2640">
                <a:moveTo>
                  <a:pt x="9480" y="0"/>
                </a:moveTo>
                <a:lnTo>
                  <a:pt x="9480" y="2640"/>
                </a:lnTo>
                <a:lnTo>
                  <a:pt x="0" y="2640"/>
                </a:lnTo>
                <a:lnTo>
                  <a:pt x="0" y="0"/>
                </a:lnTo>
                <a:lnTo>
                  <a:pt x="948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2530616" y="4362692"/>
            <a:ext cx="7130768" cy="1144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图4-23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d734fde3-b22e-11ef-81ee-ae686edd2064.jpgd734fde3-b22e-11ef-81ee-ae686edd206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966898" y="1772035"/>
            <a:ext cx="4258203" cy="283872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80" h="3120">
                <a:moveTo>
                  <a:pt x="0" y="0"/>
                </a:moveTo>
                <a:lnTo>
                  <a:pt x="12480" y="0"/>
                </a:lnTo>
                <a:lnTo>
                  <a:pt x="1248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93340" y="4870903"/>
            <a:ext cx="8205320" cy="11294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图4-24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d730b139-b22e-11ef-8c0c-7a0a5c65565a.jpgd730b139-b22e-11ef-8c0c-7a0a5c65565a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2968034" y="1219166"/>
            <a:ext cx="6256475" cy="4170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600">
                <a:moveTo>
                  <a:pt x="0" y="0"/>
                </a:moveTo>
                <a:lnTo>
                  <a:pt x="19200" y="0"/>
                </a:lnTo>
                <a:lnTo>
                  <a:pt x="19200" y="6532"/>
                </a:lnTo>
                <a:lnTo>
                  <a:pt x="19192" y="6534"/>
                </a:lnTo>
                <a:cubicBezTo>
                  <a:pt x="16662" y="7188"/>
                  <a:pt x="13373" y="7587"/>
                  <a:pt x="9772" y="7600"/>
                </a:cubicBezTo>
                <a:lnTo>
                  <a:pt x="9601" y="7600"/>
                </a:lnTo>
                <a:lnTo>
                  <a:pt x="9599" y="7600"/>
                </a:lnTo>
                <a:lnTo>
                  <a:pt x="9428" y="7600"/>
                </a:lnTo>
                <a:cubicBezTo>
                  <a:pt x="5826" y="7587"/>
                  <a:pt x="2538" y="7188"/>
                  <a:pt x="7" y="6534"/>
                </a:cubicBezTo>
                <a:lnTo>
                  <a:pt x="0" y="65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683890" y="5894719"/>
            <a:ext cx="8824214" cy="6585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图4-25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d73cafbe-b22e-11ef-b868-c2685a791e3d.jpgd73cafbe-b22e-11ef-b868-c2685a791e3d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695419" y="1885955"/>
            <a:ext cx="4801155" cy="320042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5760">
                <a:moveTo>
                  <a:pt x="0" y="0"/>
                </a:moveTo>
                <a:lnTo>
                  <a:pt x="11520" y="0"/>
                </a:lnTo>
                <a:lnTo>
                  <a:pt x="1152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2895575" y="5886488"/>
            <a:ext cx="6400845" cy="6667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图4-26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5286128" y="1219196"/>
            <a:ext cx="5927973" cy="5334043"/>
          </a:xfrm>
          <a:prstGeom prst="rect">
            <a:avLst/>
          </a:prstGeom>
          <a:noFill/>
          <a:ln w="254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978505" y="1651675"/>
            <a:ext cx="3298479" cy="446905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图4-27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d73dfb27-b22e-11ef-9dd9-c6adfa57ae58.jpgd73dfb27-b22e-11ef-9dd9-c6adfa57ae58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4853638" y="1910578"/>
            <a:ext cx="5927972" cy="395124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7440">
                <a:moveTo>
                  <a:pt x="0" y="0"/>
                </a:moveTo>
                <a:lnTo>
                  <a:pt x="7680" y="0"/>
                </a:lnTo>
                <a:lnTo>
                  <a:pt x="768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3"/>
    </p:custData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2" name="图片 1" descr="/data/temp/d74855f4-b22e-11ef-9dd9-c6adfa57ae58.jpgd74855f4-b22e-11ef-9dd9-c6adfa57ae5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6933" y="1253556"/>
            <a:ext cx="7898471" cy="526528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8880">
                <a:moveTo>
                  <a:pt x="0" y="0"/>
                </a:moveTo>
                <a:lnTo>
                  <a:pt x="12720" y="0"/>
                </a:lnTo>
                <a:lnTo>
                  <a:pt x="1272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9173392" y="2747762"/>
            <a:ext cx="1849965" cy="22768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图4-28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906167" y="1219205"/>
            <a:ext cx="10379748" cy="72081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图4-29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d773c3a7-b22e-11ef-9e5e-46096c320747.jpgd773c3a7-b22e-11ef-9e5e-46096c320747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2852092" y="2228347"/>
            <a:ext cx="6487898" cy="432488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7200">
                <a:moveTo>
                  <a:pt x="0" y="0"/>
                </a:moveTo>
                <a:lnTo>
                  <a:pt x="17280" y="0"/>
                </a:lnTo>
                <a:lnTo>
                  <a:pt x="1728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标准莲花撒的制作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d765fa50-b22e-11ef-a51b-7a3487d9151f.jpgd765fa50-b22e-11ef-a51b-7a3487d9151f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2968034" y="1219166"/>
            <a:ext cx="6256475" cy="4170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600">
                <a:moveTo>
                  <a:pt x="0" y="0"/>
                </a:moveTo>
                <a:lnTo>
                  <a:pt x="19200" y="0"/>
                </a:lnTo>
                <a:lnTo>
                  <a:pt x="19200" y="6532"/>
                </a:lnTo>
                <a:lnTo>
                  <a:pt x="19192" y="6534"/>
                </a:lnTo>
                <a:cubicBezTo>
                  <a:pt x="16662" y="7188"/>
                  <a:pt x="13373" y="7587"/>
                  <a:pt x="9772" y="7600"/>
                </a:cubicBezTo>
                <a:lnTo>
                  <a:pt x="9601" y="7600"/>
                </a:lnTo>
                <a:lnTo>
                  <a:pt x="9599" y="7600"/>
                </a:lnTo>
                <a:lnTo>
                  <a:pt x="9428" y="7600"/>
                </a:lnTo>
                <a:cubicBezTo>
                  <a:pt x="5826" y="7587"/>
                  <a:pt x="2538" y="7188"/>
                  <a:pt x="7" y="6534"/>
                </a:cubicBezTo>
                <a:lnTo>
                  <a:pt x="0" y="65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683890" y="5894719"/>
            <a:ext cx="8824214" cy="6585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图4-30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十字撒的制作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 flipH="1">
            <a:off x="4263421" y="1996918"/>
            <a:ext cx="7471469" cy="4088162"/>
          </a:xfrm>
          <a:prstGeom prst="rect">
            <a:avLst/>
          </a:prstGeom>
          <a:pattFill prst="dkUpDiag">
            <a:fgClr>
              <a:schemeClr val="lt2">
                <a:lumMod val="95000"/>
              </a:schemeClr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 flipH="1">
            <a:off x="457200" y="3407175"/>
            <a:ext cx="281940" cy="1268143"/>
          </a:xfrm>
          <a:prstGeom prst="rect">
            <a:avLst/>
          </a:prstGeom>
          <a:pattFill prst="ltUpDiag">
            <a:fgClr>
              <a:schemeClr val="lt2">
                <a:lumMod val="95000"/>
              </a:schemeClr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11"/>
            </p:custDataLst>
          </p:nvPr>
        </p:nvGrpSpPr>
        <p:grpSpPr>
          <a:xfrm rot="10800000">
            <a:off x="10307988" y="1687116"/>
            <a:ext cx="666000" cy="384633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8" name="任意多边形: 形状 19"/>
            <p:cNvSpPr/>
            <p:nvPr>
              <p:custDataLst>
                <p:tags r:id="rId12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任意多边形: 形状 20"/>
            <p:cNvSpPr/>
            <p:nvPr>
              <p:custDataLst>
                <p:tags r:id="rId13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1021085" y="3406608"/>
            <a:ext cx="2960393" cy="12687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图4-1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" name="图片 9" descr="/data/temp/d682010a-b22e-11ef-a355-a69e7ddfdb4f.jpgd682010a-b22e-11ef-a355-a69e7ddfdb4f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/>
          <a:srcRect/>
          <a:stretch>
            <a:fillRect/>
          </a:stretch>
        </p:blipFill>
        <p:spPr>
          <a:xfrm>
            <a:off x="5144512" y="2137878"/>
            <a:ext cx="5709285" cy="3806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5520">
                <a:moveTo>
                  <a:pt x="0" y="0"/>
                </a:moveTo>
                <a:lnTo>
                  <a:pt x="12720" y="0"/>
                </a:lnTo>
                <a:lnTo>
                  <a:pt x="1272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12445" dirty="0">
                <a:solidFill>
                  <a:schemeClr val="dk1">
                    <a:lumMod val="75000"/>
                    <a:lumOff val="25000"/>
                  </a:schemeClr>
                </a:solidFill>
              </a:rPr>
              <a:t>谢谢</a:t>
            </a:r>
            <a:endParaRPr lang="zh-CN" altLang="en-US" sz="12445" dirty="0">
              <a:solidFill>
                <a:schemeClr val="dk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十字撒的制作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1769780" y="1456267"/>
            <a:ext cx="2489694" cy="4741333"/>
          </a:xfrm>
          <a:prstGeom prst="rect">
            <a:avLst/>
          </a:prstGeom>
          <a:noFill/>
          <a:ln w="1905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4259474" y="1456267"/>
            <a:ext cx="6400306" cy="4741333"/>
          </a:xfrm>
          <a:prstGeom prst="rect">
            <a:avLst/>
          </a:prstGeom>
          <a:noFill/>
          <a:ln w="19050">
            <a:solidFill>
              <a:schemeClr val="dk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6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10800000">
            <a:off x="2537161" y="4867650"/>
            <a:ext cx="354888" cy="720584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2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2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l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0" name="任意多边形: 形状 7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 rot="10800000">
            <a:off x="2066761" y="4867650"/>
            <a:ext cx="354888" cy="720584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1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1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l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2006847" y="2167467"/>
            <a:ext cx="2015067" cy="1066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图4-2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d680c339-b22e-11ef-ae11-2eefa28ad669.jpgd680c339-b22e-11ef-ae11-2eefa28ad669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4614580" y="1930410"/>
            <a:ext cx="5689600" cy="379306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6720">
                <a:moveTo>
                  <a:pt x="0" y="0"/>
                </a:moveTo>
                <a:lnTo>
                  <a:pt x="11520" y="0"/>
                </a:lnTo>
                <a:lnTo>
                  <a:pt x="11520" y="6720"/>
                </a:lnTo>
                <a:lnTo>
                  <a:pt x="0" y="67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十字撒的制作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906167" y="1219205"/>
            <a:ext cx="10379748" cy="72081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图4-3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 descr="/data/temp/d6867b86-b22e-11ef-81ee-ae686edd2064.jpgd6867b86-b22e-11ef-81ee-ae686edd2064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2852092" y="2228347"/>
            <a:ext cx="6487898" cy="432488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7200">
                <a:moveTo>
                  <a:pt x="0" y="0"/>
                </a:moveTo>
                <a:lnTo>
                  <a:pt x="17280" y="0"/>
                </a:lnTo>
                <a:lnTo>
                  <a:pt x="1728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十字撒的制作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pic>
        <p:nvPicPr>
          <p:cNvPr id="4" name="图片 3" descr="/data/temp/d681af31-b22e-11ef-9877-26210f8e1364.jpgd681af31-b22e-11ef-9877-26210f8e136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1426913" y="2509885"/>
            <a:ext cx="4129758" cy="27526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320" h="2160">
                <a:moveTo>
                  <a:pt x="0" y="0"/>
                </a:moveTo>
                <a:lnTo>
                  <a:pt x="4320" y="0"/>
                </a:lnTo>
                <a:lnTo>
                  <a:pt x="4320" y="2160"/>
                </a:lnTo>
                <a:lnTo>
                  <a:pt x="0" y="216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5824904" y="1479787"/>
            <a:ext cx="4953748" cy="48128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图4-4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微软雅黑" panose="020B0503020204020204" charset="-122"/>
              </a:rPr>
              <a:t>十字撒的制作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4" name="矩形 10"/>
          <p:cNvSpPr/>
          <p:nvPr>
            <p:custDataLst>
              <p:tags r:id="rId9"/>
            </p:custDataLst>
          </p:nvPr>
        </p:nvSpPr>
        <p:spPr>
          <a:xfrm>
            <a:off x="3992140" y="1219179"/>
            <a:ext cx="6817627" cy="5334043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10"/>
            </p:custDataLst>
          </p:nvPr>
        </p:nvGrpSpPr>
        <p:grpSpPr>
          <a:xfrm>
            <a:off x="10169377" y="1694712"/>
            <a:ext cx="187103" cy="4961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2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1382237" y="2946025"/>
            <a:ext cx="2113783" cy="188034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图4-5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 descr="/data/temp/d67af803-b22e-11ef-b406-fa134a2515f4.jpgd67af803-b22e-11ef-b406-fa134a2515f4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4144511" y="2087526"/>
            <a:ext cx="5396540" cy="359734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960">
                <a:moveTo>
                  <a:pt x="0" y="0"/>
                </a:moveTo>
                <a:lnTo>
                  <a:pt x="7920" y="0"/>
                </a:lnTo>
                <a:lnTo>
                  <a:pt x="792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065" y="5760085"/>
            <a:ext cx="1268730" cy="9810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" y="5760720"/>
            <a:ext cx="1249680" cy="9804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汉仪尚巍手书W" panose="00020600040101010101" pitchFamily="18" charset="-122"/>
                <a:sym typeface="微软雅黑" panose="020B0503020204020204" charset="-122"/>
              </a:rPr>
              <a:t>Y字占景撒的制作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汉仪尚巍手书W" panose="00020600040101010101" pitchFamily="18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585071" y="1837436"/>
            <a:ext cx="9021857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Y字占景撒是Y字撒和占景撒的完美结合，其实质是在Y字撒中原本固定花枝的位置，放置一个或多个竹筒，这样使得花束更为规整有序。这种撒更适合用在带直立侧壁的碗、盘中。
首先参考容器体型，选用粗细匀称的竹筒，与容器口直径比照。竹筒的长度要略长于容器口直径（图4-6）。同时，另外截取“占景”用的竹筒（占景筒），长度根据容器深度，数量结合花束大小的需要。（图4-7）
劈开长竹筒，获得两根匀称光滑的Y字枝（图4-8），同时获得第三根竹枝（封口枝），用于封闭Y字缺口，以勒紧占景筒。
将我们已经获得的三根竹枝（两根Y字枝，一根封口枝）和若干占景筒（示例中我们使用一个筒）码放在容器中，调整对称均匀，衡量比例关系（图4-9，图4-10）。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10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14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14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SUBCATEGORY" val="17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614"/>
  <p:tag name="KSO_WM_TEMPLATE_MASTER_THUMB_INDEX" val="12"/>
  <p:tag name="KSO_WM_TEMPLATE_THUMBS_INDEX" val="1、5、9、10、11、12、13、14、15、17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14_1*a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CONTENTSTITLE" val="0"/>
  <p:tag name="KSO_WM_UNIT_PRESET_TEXT" val="中国古韵文化通用模板"/>
  <p:tag name="KSO_WM_UNIT_NOCLEAR" val="0"/>
  <p:tag name="KSO_WM_UNIT_VALUE" val="12"/>
  <p:tag name="KSO_WM_UNIT_TYPE" val="a"/>
  <p:tag name="KSO_WM_UNIT_INDEX" val="1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ISCONTENTSTITLE" val="0"/>
  <p:tag name="KSO_WM_UNIT_PRESET_TEXT" val="汇报人姓名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2"/>
  <p:tag name="KSO_WM_UNIT_ID" val="custom20203614_1*b*2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153.xml><?xml version="1.0" encoding="utf-8"?>
<p:tagLst xmlns:p="http://schemas.openxmlformats.org/presentationml/2006/main">
  <p:tag name="KSO_WM_UNIT_ISCONTENTSTITLE" val="0"/>
  <p:tag name="KSO_WM_UNIT_PRESET_TEXT" val="汇报日期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3"/>
  <p:tag name="KSO_WM_UNIT_ID" val="custom20203614_1*b*3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154.xml><?xml version="1.0" encoding="utf-8"?>
<p:tagLst xmlns:p="http://schemas.openxmlformats.org/presentationml/2006/main">
  <p:tag name="KSO_WM_SLIDE_ID" val="custom20203614_1"/>
  <p:tag name="KSO_WM_TEMPLATE_SUBCATEGORY" val="17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3614"/>
  <p:tag name="KSO_WM_SLIDE_TYPE" val="title"/>
  <p:tag name="KSO_WM_SLIDE_SUBTYPE" val="pureTxt"/>
  <p:tag name="KSO_WM_SLIDE_LAYOUT" val="a_b"/>
  <p:tag name="KSO_WM_SLIDE_LAYOUT_CNT" val="1_3"/>
  <p:tag name="KSO_WM_TEMPLATE_MASTER_THUMB_INDEX" val="12"/>
  <p:tag name="KSO_WM_TEMPLATE_THUMBS_INDEX" val="1、5、9、10、11、12、13、14、15、17"/>
</p:tagLst>
</file>

<file path=ppt/tags/tag155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03614_9*e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PRESET_TEXT" val="壹"/>
  <p:tag name="KSO_WM_UNIT_NOCLEAR" val="0"/>
  <p:tag name="KSO_WM_UNIT_VALUE" val="1"/>
  <p:tag name="KSO_WM_UNIT_TYPE" val="e"/>
  <p:tag name="KSO_WM_UNIT_INDEX" val="1"/>
  <p:tag name="KSO_WM_UNIT_TEXT_FILL_FORE_SCHEMECOLOR_INDEX_BRIGHTNESS" val="0.25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14_9*a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CONTENTSTITLE" val="0"/>
  <p:tag name="KSO_WM_UNIT_PRESET_TEXT" val="单击此处添加文本具体内容"/>
  <p:tag name="KSO_WM_UNIT_NOCLEAR" val="0"/>
  <p:tag name="KSO_WM_UNIT_VALUE" val="20"/>
  <p:tag name="KSO_WM_UNIT_TYPE" val="a"/>
  <p:tag name="KSO_WM_UNIT_INDEX" val="1"/>
  <p:tag name="KSO_WM_UNIT_ISNUMDGMTITLE" val="0"/>
  <p:tag name="KSO_WM_UNIT_TEXT_FILL_FORE_SCHEMECOLOR_INDEX_BRIGHTNESS" val="0.25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SLIDE_ID" val="custom20203614_9"/>
  <p:tag name="KSO_WM_TEMPLATE_SUBCATEGORY" val="17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3614"/>
  <p:tag name="KSO_WM_SLIDE_TYPE" val="sectionTitle"/>
  <p:tag name="KSO_WM_SLIDE_SUBTYPE" val="pureTxt"/>
  <p:tag name="KSO_WM_SLIDE_LAYOUT" val="a_b_e"/>
  <p:tag name="KSO_WM_SLIDE_LAYOUT_CNT" val="1_1_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6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16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0&quot;,&quot;maxSize&quot;:{&quot;size1&quot;:20},&quot;minSize&quot;:{&quot;size1&quot;:11.2},&quot;normalSize&quot;:{&quot;size1&quot;:11.2},&quot;subLayout&quot;:[{&quot;id&quot;:&quot;2024-12-04T18:59:30&quot;,&quot;margin&quot;:{&quot;bottom&quot;:0.025999998673796654,&quot;left&quot;:1.2699999809265137,&quot;right&quot;:1.2699999809265137,&quot;top&quot;:0.4230000376701355},&quot;type&quot;:0},{&quot;id&quot;:&quot;2024-12-04T18:59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6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021_1*i*2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  <p:tag name="KSO_WM_UNIT_FOIL_COLOR" val="1"/>
  <p:tag name="KSO_WM_UNIT_BLOCK" val="0"/>
  <p:tag name="KSO_WM_UNIT_SM_LIMIT_TYPE" val="2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0.35"/>
  <p:tag name="KSO_WM_UNIT_FILL_BACK_SCHEMECOLOR_INDEX" val="13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60"/>
  <p:tag name="KSO_WM_TEMPLATE_ASSEMBLE_XID" val="6130c4e08b5cc6c91112a57f"/>
  <p:tag name="KSO_WM_TEMPLATE_ASSEMBLE_GROUPID" val="6130c4e08b5cc6c91112a57f"/>
  <p:tag name="WM_BEAUTIFY_ZORDER_FLAG_TAG" val="4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9021_1*i*3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6"/>
  <p:tag name="KSO_WM_UNIT_COLOR_SCHEME_SHAPE_ID" val="16"/>
  <p:tag name="KSO_WM_UNIT_COLOR_SCHEME_PARENT_PAGE" val="0_1"/>
  <p:tag name="KSO_WM_UNIT_BLOCK" val="0"/>
  <p:tag name="KSO_WM_UNIT_SM_LIMIT_TYPE" val="2"/>
  <p:tag name="KSO_WM_UNIT_DEC_AREA_ID" val="7e673796fcea426f9b1c6b7649c4d0e0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706024cd470b45048b7fb97b945c4433&quot;,&quot;X&quot;:{&quot;Pos&quot;:0},&quot;Y&quot;:{&quot;Pos&quot;:0}},&quot;whChangeMode&quot;:0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-0.5"/>
  <p:tag name="KSO_WM_UNIT_FILL_BACK_SCHEMECOLOR_INDEX" val="5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"/>
  <p:tag name="KSO_WM_TEMPLATE_ASSEMBLE_XID" val="6130c4e08b5cc6c91112a57f"/>
  <p:tag name="KSO_WM_TEMPLATE_ASSEMBLE_GROUPID" val="6130c4e08b5cc6c91112a57f"/>
  <p:tag name="WM_BEAUTIFY_ZORDER_FLAG_TAG" val="5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9021_1*i*4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9"/>
  <p:tag name="KSO_WM_UNIT_COLOR_SCHEME_SHAPE_ID" val="19"/>
  <p:tag name="KSO_WM_UNIT_COLOR_SCHEME_PARENT_PAGE" val="0_1"/>
  <p:tag name="KSO_WM_UNIT_BLOCK" val="0"/>
  <p:tag name="KSO_WM_UNIT_SM_LIMIT_TYPE" val="2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TEMPLATE_ASSEMBLE_XID" val="6130c4e08b5cc6c91112a57f"/>
  <p:tag name="KSO_WM_TEMPLATE_ASSEMBLE_GROUPID" val="6130c4e08b5cc6c91112a57f"/>
  <p:tag name="WM_BEAUTIFY_ZORDER_FLAG_TAG" val="6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9021_1*i*5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9021_1*i*6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1"/>
  <p:tag name="KSO_WM_UNIT_COLOR_SCHEME_SHAPE_ID" val="21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17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021_1*f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706024cd470b45048b7fb97b945c443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bdea79ff82744036937e65e4a85fe67b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f"/>
  <p:tag name="KSO_WM_TEMPLATE_ASSEMBLE_GROUPID" val="6130c4e08b5cc6c91112a57f"/>
  <p:tag name="WM_BEAUTIFY_ZORDER_FLAG_TAG" val="7"/>
</p:tagLst>
</file>

<file path=ppt/tags/tag174.xml><?xml version="1.0" encoding="utf-8"?>
<p:tagLst xmlns:p="http://schemas.openxmlformats.org/presentationml/2006/main">
  <p:tag name="KSO_WM_UNIT_VALUE" val="973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9021_1*d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2b5808fd3c14bd68181c55aa2f025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836707f80bc468abd3467a67658bab0"/>
  <p:tag name="KSO_WM_UNIT_PLACING_PICTURE" val="d836707f80bc468abd3467a67658bab0"/>
  <p:tag name="KSO_WM_TEMPLATE_ASSEMBLE_XID" val="6130c4e08b5cc6c91112a57f"/>
  <p:tag name="KSO_WM_TEMPLATE_ASSEMBLE_GROUPID" val="6130c4e08b5cc6c91112a57f"/>
  <p:tag name="WM_BEAUTIFY_ZORDER_FLAG_TAG" val="8"/>
</p:tagLst>
</file>

<file path=ppt/tags/tag17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0&quot;,&quot;maxSize&quot;:{&quot;size1&quot;:20},&quot;minSize&quot;:{&quot;size1&quot;:11.2},&quot;normalSize&quot;:{&quot;size1&quot;:11.2},&quot;subLayout&quot;:[{&quot;id&quot;:&quot;2024-12-04T18:59:30&quot;,&quot;margin&quot;:{&quot;bottom&quot;:0.025999998673796654,&quot;left&quot;:1.2699999809265137,&quot;right&quot;:1.2699999809265137,&quot;top&quot;:0.4230000376701355},&quot;type&quot;:0},{&quot;id&quot;:&quot;2024-12-04T18:59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7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4761_1*i*2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517c0a8d4e643faac4c14e8bfee66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1358a491bb0086638bf8"/>
  <p:tag name="KSO_WM_CHIP_XID" val="5ef21358a491bb0086638bf9"/>
  <p:tag name="KSO_WM_UNIT_TEXT_FILL_FORE_SCHEMECOLOR_INDEX_BRIGHTNESS" val="0"/>
  <p:tag name="KSO_WM_UNIT_TEXT_FILL_FORE_SCHEMECOLOR_INDEX" val="2"/>
  <p:tag name="KSO_WM_UNIT_TEXT_FILL_TYPE" val="1"/>
  <p:tag name="KSO_WM_UNIT_VALUE" val="252"/>
  <p:tag name="KSO_WM_TEMPLATE_ASSEMBLE_XID" val="60656f9b4054ed1e2fb80d60"/>
  <p:tag name="KSO_WM_TEMPLATE_ASSEMBLE_GROUPID" val="60656f9b4054ed1e2fb80d60"/>
  <p:tag name="WM_BEAUTIFY_ZORDER_FLAG_TAG" val="4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4761_1*i*3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58ca4e4af8c46b28d1a14bc3761a7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1358a491bb0086638bf8"/>
  <p:tag name="KSO_WM_CHIP_XID" val="5ef21358a491bb0086638bf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630"/>
  <p:tag name="KSO_WM_TEMPLATE_ASSEMBLE_XID" val="60656f9b4054ed1e2fb80d60"/>
  <p:tag name="KSO_WM_TEMPLATE_ASSEMBLE_GROUPID" val="60656f9b4054ed1e2fb80d60"/>
  <p:tag name="WM_BEAUTIFY_ZORDER_FLAG_TAG" val="5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4761_1*i*4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660ef649c3cd4167ac48b71d6d399a1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ef21358a491bb0086638bf8"/>
  <p:tag name="KSO_WM_CHIP_XID" val="5ef21358a491bb0086638bf9"/>
  <p:tag name="KSO_WM_UNIT_FILL_FORE_SCHEMECOLOR_INDEX_BRIGHTNESS" val="0"/>
  <p:tag name="KSO_WM_UNIT_FILL_FORE_SCHEMECOLOR_INDEX" val="14"/>
  <p:tag name="KSO_WM_UNIT_FILL_TYPE" val="1"/>
  <p:tag name="KSO_WM_UNIT_VALUE" val="3"/>
  <p:tag name="KSO_WM_TEMPLATE_ASSEMBLE_XID" val="60656f9b4054ed1e2fb80d60"/>
  <p:tag name="KSO_WM_TEMPLATE_ASSEMBLE_GROUPID" val="60656f9b4054ed1e2fb80d60"/>
  <p:tag name="WM_BEAUTIFY_ZORDER_FLAG_TAG" val="6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4761_1*i*5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600c20734b6f4271bb27757094427133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ef21358a491bb0086638bf8"/>
  <p:tag name="KSO_WM_CHIP_XID" val="5ef21358a491bb0086638bf9"/>
  <p:tag name="KSO_WM_UNIT_FILL_FORE_SCHEMECOLOR_INDEX_BRIGHTNESS" val="0"/>
  <p:tag name="KSO_WM_UNIT_FILL_FORE_SCHEMECOLOR_INDEX" val="14"/>
  <p:tag name="KSO_WM_UNIT_FILL_TYPE" val="1"/>
  <p:tag name="KSO_WM_UNIT_VALUE" val="3"/>
  <p:tag name="KSO_WM_TEMPLATE_ASSEMBLE_XID" val="60656f9b4054ed1e2fb80d60"/>
  <p:tag name="KSO_WM_TEMPLATE_ASSEMBLE_GROUPID" val="60656f9b4054ed1e2fb80d60"/>
  <p:tag name="WM_BEAUTIFY_ZORDER_FLAG_TAG" val="7"/>
</p:tagLst>
</file>

<file path=ppt/tags/tag18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61_1*f*1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"/>
  <p:tag name="KSO_WM_UNIT_SHOW_EDIT_AREA_INDICATION" val="1"/>
  <p:tag name="KSO_WM_CHIP_GROUPID" val="5e6b05596848fb12bee65ac8"/>
  <p:tag name="KSO_WM_CHIP_XID" val="5e6b05596848fb12bee65aca"/>
  <p:tag name="KSO_WM_UNIT_DEC_AREA_ID" val="87d97327c687409080e0556a28d1b0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86cbe3168ac74dc7b8da74b67e9d19a9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60"/>
  <p:tag name="KSO_WM_TEMPLATE_ASSEMBLE_GROUPID" val="60656f9b4054ed1e2fb80d60"/>
  <p:tag name="WM_BEAUTIFY_ZORDER_FLAG_TAG" val="8"/>
</p:tagLst>
</file>

<file path=ppt/tags/tag185.xml><?xml version="1.0" encoding="utf-8"?>
<p:tagLst xmlns:p="http://schemas.openxmlformats.org/presentationml/2006/main">
  <p:tag name="KSO_WM_UNIT_VALUE" val="1184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4761_1*d*1"/>
  <p:tag name="KSO_WM_TEMPLATE_CATEGORY" val="diagram"/>
  <p:tag name="KSO_WM_TEMPLATE_INDEX" val="2021476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360a25706430455bad0b121d4ed09fc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bfad280050b409fa68c617be04401a9"/>
  <p:tag name="KSO_WM_UNIT_PLACING_PICTURE" val="dbfad280050b409fa68c617be04401a9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9b4054ed1e2fb80d60"/>
  <p:tag name="KSO_WM_TEMPLATE_ASSEMBLE_GROUPID" val="60656f9b4054ed1e2fb80d60"/>
  <p:tag name="WM_BEAUTIFY_ZORDER_FLAG_TAG" val="9"/>
</p:tagLst>
</file>

<file path=ppt/tags/tag18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94_1*f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213e55c78c7f48d58171e1bca080f0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98bb6cffadbe44eab0931cdbec099505"/>
  <p:tag name="KSO_WM_UNIT_TEXT_FILL_FORE_SCHEMECOLOR_INDEX_BRIGHTNESS" val="0.25"/>
  <p:tag name="KSO_WM_UNIT_TEXT_FILL_FORE_SCHEMECOLOR_INDEX" val="13"/>
  <p:tag name="KSO_WM_UNIT_TEXT_FILL_TYPE" val="1"/>
  <p:tag name="KSO_WM_TEMPLATE_ASSEMBLE_XID" val="60656efa4054ed1e2fb801a3"/>
  <p:tag name="KSO_WM_TEMPLATE_ASSEMBLE_GROUPID" val="60656efa4054ed1e2fb801a3"/>
  <p:tag name="WM_BEAUTIFY_ZORDER_FLAG_TAG" val="3"/>
</p:tagLst>
</file>

<file path=ppt/tags/tag192.xml><?xml version="1.0" encoding="utf-8"?>
<p:tagLst xmlns:p="http://schemas.openxmlformats.org/presentationml/2006/main">
  <p:tag name="KSO_WM_UNIT_VALUE" val="1269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394_1*d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75a2f12343b48a78842bc980fa141d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9a4be90c0df43438be309d1bf750751"/>
  <p:tag name="KSO_WM_UNIT_PLACING_PICTURE" val="d9a4be90c0df43438be309d1bf75075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fa4054ed1e2fb801a3"/>
  <p:tag name="KSO_WM_TEMPLATE_ASSEMBLE_GROUPID" val="60656efa4054ed1e2fb801a3"/>
  <p:tag name="WM_BEAUTIFY_ZORDER_FLAG_TAG" val="4"/>
</p:tagLst>
</file>

<file path=ppt/tags/tag19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9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8.xml><?xml version="1.0" encoding="utf-8"?>
<p:tagLst xmlns:p="http://schemas.openxmlformats.org/presentationml/2006/main">
  <p:tag name="KSO_WM_UNIT_VALUE" val="381*76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076_1*d*1"/>
  <p:tag name="KSO_WM_TEMPLATE_CATEGORY" val="diagram"/>
  <p:tag name="KSO_WM_TEMPLATE_INDEX" val="2021207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0977ddcfab942c1a8f957812c87e9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35fd9b56673148af8bc0933fa5977402"/>
  <p:tag name="KSO_WM_UNIT_PLACING_PICTURE" val="35fd9b56673148af8bc0933fa5977402"/>
  <p:tag name="KSO_WM_UNIT_SUPPORT_UNIT_TYPE" val="[&quot;d&quot;,&quot;α&quot;,&quot;β&quot;]"/>
  <p:tag name="KSO_WM_TEMPLATE_ASSEMBLE_XID" val="639af9840c9383becde695b2"/>
  <p:tag name="KSO_WM_TEMPLATE_ASSEMBLE_GROUPID" val="639af9840c9383becde695b2"/>
  <p:tag name="WM_BEAUTIFY_ZORDER_FLAG_TAG" val="4"/>
</p:tagLst>
</file>

<file path=ppt/tags/tag19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地表达观点，往往事半功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076_1*f*1"/>
  <p:tag name="KSO_WM_TEMPLATE_CATEGORY" val="diagram"/>
  <p:tag name="KSO_WM_TEMPLATE_INDEX" val="2021207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0"/>
  <p:tag name="KSO_WM_UNIT_SHOW_EDIT_AREA_INDICATION" val="1"/>
  <p:tag name="KSO_WM_CHIP_GROUPID" val="5e6b05596848fb12bee65ac8"/>
  <p:tag name="KSO_WM_CHIP_XID" val="5e6b05596848fb12bee65aca"/>
  <p:tag name="KSO_WM_UNIT_DEC_AREA_ID" val="a44939a9ecde49c2b7ceab239baddf97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409b27c58b4941cea1b3fa7cc03b0257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39af9840c9383becde695b2"/>
  <p:tag name="KSO_WM_TEMPLATE_ASSEMBLE_GROUPID" val="639af9840c9383becde695b2"/>
  <p:tag name="WM_BEAUTIFY_ZORDER_FLAG_TAG" val="5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0&quot;,&quot;maxSize&quot;:{&quot;size1&quot;:20},&quot;minSize&quot;:{&quot;size1&quot;:11.2},&quot;normalSize&quot;:{&quot;size1&quot;:11.2},&quot;subLayout&quot;:[{&quot;id&quot;:&quot;2024-12-04T18:59:30&quot;,&quot;margin&quot;:{&quot;bottom&quot;:0.025999998673796654,&quot;left&quot;:1.2699999809265137,&quot;right&quot;:1.2699999809265137,&quot;top&quot;:0.4230000376701355},&quot;type&quot;:0},{&quot;id&quot;:&quot;2024-12-04T18:59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0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581_1*i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5c8af1dee03a4607b79552da7e154d7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b6eec6e5bda24618bc31c4b045aebc3e&quot;,&quot;X&quot;:{&quot;Pos&quot;:0},&quot;Y&quot;:{&quot;Pos&quot;:1}},&quot;whChangeMode&quot;:0}"/>
  <p:tag name="KSO_WM_CHIP_GROUPID" val="5f700fca747e3ea6e292926b"/>
  <p:tag name="KSO_WM_CHIP_XID" val="5f700fca747e3ea6e292926c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48"/>
  <p:tag name="KSO_WM_TEMPLATE_ASSEMBLE_XID" val="6130c4e18b5cc6c91112a5a1"/>
  <p:tag name="KSO_WM_TEMPLATE_ASSEMBLE_GROUPID" val="6130c4e18b5cc6c91112a5a1"/>
  <p:tag name="WM_BEAUTIFY_ZORDER_FLAG_TAG" val="3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4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0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581_1*f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0"/>
  <p:tag name="KSO_WM_UNIT_SHOW_EDIT_AREA_INDICATION" val="1"/>
  <p:tag name="KSO_WM_CHIP_GROUPID" val="5e6b05596848fb12bee65ac8"/>
  <p:tag name="KSO_WM_CHIP_XID" val="5e6b05596848fb12bee65aca"/>
  <p:tag name="KSO_WM_UNIT_DEC_AREA_ID" val="6a4f31af155343ada46da67e9fcf170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3278fa142474d7fb91bcb8d636d849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a1"/>
  <p:tag name="KSO_WM_TEMPLATE_ASSEMBLE_GROUPID" val="6130c4e18b5cc6c91112a5a1"/>
  <p:tag name="WM_BEAUTIFY_ZORDER_FLAG_TAG" val="5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VALUE" val="1227*139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581_1*d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6eec6e5bda24618bc31c4b045aebc3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5a91bbb88e47828918a7942e874194"/>
  <p:tag name="KSO_WM_UNIT_PLACING_PICTURE" val="d15a91bbb88e47828918a7942e874194"/>
  <p:tag name="KSO_WM_TEMPLATE_ASSEMBLE_XID" val="6130c4e18b5cc6c91112a5a1"/>
  <p:tag name="KSO_WM_TEMPLATE_ASSEMBLE_GROUPID" val="6130c4e18b5cc6c91112a5a1"/>
  <p:tag name="WM_BEAUTIFY_ZORDER_FLAG_TAG" val="6"/>
</p:tagLst>
</file>

<file path=ppt/tags/tag21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0&quot;,&quot;maxSize&quot;:{&quot;size1&quot;:20},&quot;minSize&quot;:{&quot;size1&quot;:11.2},&quot;normalSize&quot;:{&quot;size1&quot;:11.2},&quot;subLayout&quot;:[{&quot;id&quot;:&quot;2024-12-04T18:59:30&quot;,&quot;margin&quot;:{&quot;bottom&quot;:0.025999998673796654,&quot;left&quot;:1.2699999809265137,&quot;right&quot;:1.2699999809265137,&quot;top&quot;:0.4230000376701355},&quot;type&quot;:0},{&quot;id&quot;:&quot;2024-12-04T18:59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1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1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0&quot;,&quot;maxSize&quot;:{&quot;size1&quot;:20},&quot;minSize&quot;:{&quot;size1&quot;:11.2},&quot;normalSize&quot;:{&quot;size1&quot;:11.2},&quot;subLayout&quot;:[{&quot;id&quot;:&quot;2024-12-04T18:59:30&quot;,&quot;margin&quot;:{&quot;bottom&quot;:0.025999998673796654,&quot;left&quot;:1.2699999809265137,&quot;right&quot;:1.2699999809265137,&quot;top&quot;:0.4230000376701355},&quot;type&quot;:0},{&quot;id&quot;:&quot;2024-12-04T18:59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2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2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2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2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0&quot;,&quot;maxSize&quot;:{&quot;size1&quot;:20},&quot;minSize&quot;:{&quot;size1&quot;:11.2},&quot;normalSize&quot;:{&quot;size1&quot;:11.2},&quot;subLayout&quot;:[{&quot;id&quot;:&quot;2024-12-04T18:59:30&quot;,&quot;margin&quot;:{&quot;bottom&quot;:0.025999998673796654,&quot;left&quot;:1.2699999809265137,&quot;right&quot;:1.2699999809265137,&quot;top&quot;:0.4230000376701355},&quot;type&quot;:0},{&quot;id&quot;:&quot;2024-12-04T18:59:3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3.xml><?xml version="1.0" encoding="utf-8"?>
<p:tagLst xmlns:p="http://schemas.openxmlformats.org/presentationml/2006/main">
  <p:tag name="KSO_WM_UNIT_VALUE" val="1227*88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907_1*d*1"/>
  <p:tag name="KSO_WM_TEMPLATE_CATEGORY" val="diagram"/>
  <p:tag name="KSO_WM_TEMPLATE_INDEX" val="2021190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b273ce17aac49099a6c3a722ecace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ebc5e857474f4790b1ba63bbd955f616"/>
  <p:tag name="KSO_WM_UNIT_PLACING_PICTURE" val="ebc5e857474f4790b1ba63bbd955f616"/>
  <p:tag name="KSO_WM_TEMPLATE_ASSEMBLE_XID" val="60656f114054ed1e2fb802db"/>
  <p:tag name="KSO_WM_TEMPLATE_ASSEMBLE_GROUPID" val="60656f114054ed1e2fb802db"/>
  <p:tag name="WM_BEAUTIFY_ZORDER_FLAG_TAG" val="3"/>
</p:tagLst>
</file>

<file path=ppt/tags/tag23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07_1*f*1"/>
  <p:tag name="KSO_WM_TEMPLATE_CATEGORY" val="diagram"/>
  <p:tag name="KSO_WM_TEMPLATE_INDEX" val="2021190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16"/>
  <p:tag name="KSO_WM_UNIT_SHOW_EDIT_AREA_INDICATION" val="1"/>
  <p:tag name="KSO_WM_CHIP_GROUPID" val="5e6b05596848fb12bee65ac8"/>
  <p:tag name="KSO_WM_CHIP_XID" val="5e6b05596848fb12bee65aca"/>
  <p:tag name="KSO_WM_UNIT_DEC_AREA_ID" val="72574218903845829fefbcdd848a082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ca594517c88f4493a258b9c6261e778f"/>
  <p:tag name="KSO_WM_UNIT_SUPPORT_UNIT_TYPE" val="[&quot;l&quot;,&quot;m&quot;,&quot;n&quot;,&quot;o&quot;,&quot;p&quot;,&quot;q&quot;,&quot;r&quot;,&quot;δ&quot;,&quot;ε&quot;,&quot;ζ&quot;,&quot;η&quot;]"/>
  <p:tag name="KSO_WM_UNIT_TEXT_FILL_FORE_SCHEMECOLOR_INDEX_BRIGHTNESS" val="0.25"/>
  <p:tag name="KSO_WM_UNIT_TEXT_FILL_FORE_SCHEMECOLOR_INDEX" val="13"/>
  <p:tag name="KSO_WM_UNIT_TEXT_FILL_TYPE" val="1"/>
  <p:tag name="KSO_WM_TEMPLATE_ASSEMBLE_XID" val="60656f114054ed1e2fb802db"/>
  <p:tag name="KSO_WM_TEMPLATE_ASSEMBLE_GROUPID" val="60656f114054ed1e2fb802db"/>
  <p:tag name="WM_BEAUTIFY_ZORDER_FLAG_TAG" val="4"/>
</p:tagLst>
</file>

<file path=ppt/tags/tag23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VALUE" val="550*22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962_1*d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4fc6e434e764fcbbdfe7f74cfd6dc5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b&quot;,&quot;fill_mode&quot;:&quot;full&quot;,&quot;sacle_strategy&quot;:&quot;smart&quot;}"/>
  <p:tag name="KSO_WM_ASSEMBLE_CHIP_INDEX" val="7b9c2d1c8d7d4e5793175106b3e48ec4"/>
  <p:tag name="KSO_WM_UNIT_PLACING_PICTURE" val="7b9c2d1c8d7d4e5793175106b3e48ec4"/>
  <p:tag name="KSO_WM_UNIT_SUPPORT_UNIT_TYPE" val="[&quot;d&quot;,&quot;α&quot;,&quot;β&quot;,&quot;θ&quot;]"/>
  <p:tag name="KSO_WM_TEMPLATE_ASSEMBLE_XID" val="60656f154054ed1e2fb8032d"/>
  <p:tag name="KSO_WM_TEMPLATE_ASSEMBLE_GROUPID" val="60656f154054ed1e2fb8032d"/>
  <p:tag name="WM_BEAUTIFY_ZORDER_FLAG_TAG" val="4"/>
</p:tagLst>
</file>

<file path=ppt/tags/tag24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62_1*f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4"/>
  <p:tag name="KSO_WM_UNIT_SHOW_EDIT_AREA_INDICATION" val="1"/>
  <p:tag name="KSO_WM_CHIP_GROUPID" val="5e6b05596848fb12bee65ac8"/>
  <p:tag name="KSO_WM_CHIP_XID" val="5e6b05596848fb12bee65aca"/>
  <p:tag name="KSO_WM_UNIT_DEC_AREA_ID" val="bddaa79ff66248e1affdcdab873b15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539facaed7a4d6789e0a8188a94695b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154054ed1e2fb8032d"/>
  <p:tag name="KSO_WM_TEMPLATE_ASSEMBLE_GROUPID" val="60656f154054ed1e2fb8032d"/>
  <p:tag name="WM_BEAUTIFY_ZORDER_FLAG_TAG" val="5"/>
</p:tagLst>
</file>

<file path=ppt/tags/tag24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7.xml><?xml version="1.0" encoding="utf-8"?>
<p:tagLst xmlns:p="http://schemas.openxmlformats.org/presentationml/2006/main">
  <p:tag name="KSO_WM_UNIT_VALUE" val="1396*203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425_1*d*1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340bee9351c4465ba4a8fce5758eecf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1"/>
  <p:tag name="KSO_WM_CHIP_FILLAREA_FILL_RULE" val="{&quot;fill_align&quot;:&quot;cm&quot;,&quot;fill_mode&quot;:&quot;full&quot;,&quot;sacle_strategy&quot;:&quot;smart&quot;}"/>
  <p:tag name="KSO_WM_ASSEMBLE_CHIP_INDEX" val="012f4e72739f42be9836acbed7fb9265"/>
  <p:tag name="KSO_WM_UNIT_PLACING_PICTURE" val="012f4e72739f42be9836acbed7fb9265"/>
  <p:tag name="KSO_WM_TEMPLATE_ASSEMBLE_XID" val="60656f444054ed1e2fb80698"/>
  <p:tag name="KSO_WM_TEMPLATE_ASSEMBLE_GROUPID" val="60656f444054ed1e2fb80698"/>
  <p:tag name="WM_BEAUTIFY_ZORDER_FLAG_TAG" val="3"/>
</p:tagLst>
</file>

<file path=ppt/tags/tag248.xml><?xml version="1.0" encoding="utf-8"?>
<p:tagLst xmlns:p="http://schemas.openxmlformats.org/presentationml/2006/main">
  <p:tag name="KSO_WM_UNIT_BLOCK" val="0"/>
  <p:tag name="KSO_WM_UNIT_DEC_AREA_ID" val="ea095481d0d64115a605da437295c8b3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425_1*i*1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a7a4dda340fd2c9b58ef"/>
  <p:tag name="KSO_WM_CHIP_XID" val="5f22a7a4dda340fd2c9b58f0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20"/>
  <p:tag name="KSO_WM_TEMPLATE_ASSEMBLE_XID" val="60656f444054ed1e2fb80698"/>
  <p:tag name="KSO_WM_TEMPLATE_ASSEMBLE_GROUPID" val="60656f444054ed1e2fb80698"/>
  <p:tag name="WM_BEAUTIFY_ZORDER_FLAG_TAG" val="4"/>
</p:tagLst>
</file>

<file path=ppt/tags/tag249.xml><?xml version="1.0" encoding="utf-8"?>
<p:tagLst xmlns:p="http://schemas.openxmlformats.org/presentationml/2006/main">
  <p:tag name="KSO_WM_UNIT_BLOCK" val="0"/>
  <p:tag name="KSO_WM_UNIT_DEC_AREA_ID" val="043bafd8d448469aa39d124e0fa06edc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425_1*i*2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a7a4dda340fd2c9b58ef"/>
  <p:tag name="KSO_WM_CHIP_XID" val="5f22a7a4dda340fd2c9b58f0"/>
  <p:tag name="KSO_WM_UNIT_LINE_FORE_SCHEMECOLOR_INDEX_BRIGHTNESS" val="0"/>
  <p:tag name="KSO_WM_UNIT_LINE_FORE_SCHEMECOLOR_INDEX" val="5"/>
  <p:tag name="KSO_WM_UNIT_LINE_FILL_TYPE" val="2"/>
  <p:tag name="KSO_WM_TEMPLATE_ASSEMBLE_XID" val="60656f444054ed1e2fb80698"/>
  <p:tag name="KSO_WM_TEMPLATE_ASSEMBLE_GROUPID" val="60656f444054ed1e2fb80698"/>
  <p:tag name="WM_BEAUTIFY_ZORDER_FLAG_TAG" val="5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425_1*f*1"/>
  <p:tag name="KSO_WM_TEMPLATE_CATEGORY" val="diagram"/>
  <p:tag name="KSO_WM_TEMPLATE_INDEX" val="2021242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aa5d4fde96204ae7b3c177b368bb9c4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a5ace680e5944c7ac7153acdf87aaa7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44054ed1e2fb80698"/>
  <p:tag name="KSO_WM_TEMPLATE_ASSEMBLE_GROUPID" val="60656f444054ed1e2fb80698"/>
  <p:tag name="WM_BEAUTIFY_ZORDER_FLAG_TAG" val="6"/>
</p:tagLst>
</file>

<file path=ppt/tags/tag25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021_1*i*2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  <p:tag name="KSO_WM_UNIT_FOIL_COLOR" val="1"/>
  <p:tag name="KSO_WM_UNIT_BLOCK" val="0"/>
  <p:tag name="KSO_WM_UNIT_SM_LIMIT_TYPE" val="2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0.35"/>
  <p:tag name="KSO_WM_UNIT_FILL_BACK_SCHEMECOLOR_INDEX" val="13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60"/>
  <p:tag name="KSO_WM_TEMPLATE_ASSEMBLE_XID" val="6130c4e08b5cc6c91112a57f"/>
  <p:tag name="KSO_WM_TEMPLATE_ASSEMBLE_GROUPID" val="6130c4e08b5cc6c91112a57f"/>
  <p:tag name="WM_BEAUTIFY_ZORDER_FLAG_TAG" val="4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9021_1*i*3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6"/>
  <p:tag name="KSO_WM_UNIT_COLOR_SCHEME_SHAPE_ID" val="16"/>
  <p:tag name="KSO_WM_UNIT_COLOR_SCHEME_PARENT_PAGE" val="0_1"/>
  <p:tag name="KSO_WM_UNIT_BLOCK" val="0"/>
  <p:tag name="KSO_WM_UNIT_SM_LIMIT_TYPE" val="2"/>
  <p:tag name="KSO_WM_UNIT_DEC_AREA_ID" val="7e673796fcea426f9b1c6b7649c4d0e0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706024cd470b45048b7fb97b945c4433&quot;,&quot;X&quot;:{&quot;Pos&quot;:0},&quot;Y&quot;:{&quot;Pos&quot;:0}},&quot;whChangeMode&quot;:0}"/>
  <p:tag name="KSO_WM_CHIP_GROUPID" val="5efda17781ee359a788b1e1e"/>
  <p:tag name="KSO_WM_CHIP_XID" val="5efda17781ee359a788b1e1f"/>
  <p:tag name="KSO_WM_UNIT_FILL_FORE_SCHEMECOLOR_INDEX_BRIGHTNESS" val="-0.1"/>
  <p:tag name="KSO_WM_UNIT_FILL_FORE_SCHEMECOLOR_INDEX" val="16"/>
  <p:tag name="KSO_WM_UNIT_FILL_BACK_SCHEMECOLOR_INDEX_BRIGHTNESS" val="-0.5"/>
  <p:tag name="KSO_WM_UNIT_FILL_BACK_SCHEMECOLOR_INDEX" val="5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5"/>
  <p:tag name="KSO_WM_TEMPLATE_ASSEMBLE_XID" val="6130c4e08b5cc6c91112a57f"/>
  <p:tag name="KSO_WM_TEMPLATE_ASSEMBLE_GROUPID" val="6130c4e08b5cc6c91112a57f"/>
  <p:tag name="WM_BEAUTIFY_ZORDER_FLAG_TAG" val="5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9021_1*i*4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19"/>
  <p:tag name="KSO_WM_UNIT_COLOR_SCHEME_SHAPE_ID" val="19"/>
  <p:tag name="KSO_WM_UNIT_COLOR_SCHEME_PARENT_PAGE" val="0_1"/>
  <p:tag name="KSO_WM_UNIT_BLOCK" val="0"/>
  <p:tag name="KSO_WM_UNIT_SM_LIMIT_TYPE" val="2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da17781ee359a788b1e1e"/>
  <p:tag name="KSO_WM_CHIP_XID" val="5efda17781ee359a788b1e1f"/>
  <p:tag name="KSO_WM_TEMPLATE_ASSEMBLE_XID" val="6130c4e08b5cc6c91112a57f"/>
  <p:tag name="KSO_WM_TEMPLATE_ASSEMBLE_GROUPID" val="6130c4e08b5cc6c91112a57f"/>
  <p:tag name="WM_BEAUTIFY_ZORDER_FLAG_TAG" val="6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9021_1*i*5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9021_1*i*6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ADJUSTLAYOUT_ID" val="21"/>
  <p:tag name="KSO_WM_UNIT_COLOR_SCHEME_SHAPE_ID" val="21"/>
  <p:tag name="KSO_WM_UNIT_COLOR_SCHEME_PARENT_PAGE" val="0_1"/>
  <p:tag name="KSO_WM_UNIT_SM_LIMIT_TYPE" val="2"/>
  <p:tag name="KSO_WM_CHIP_GROUPID" val="5efda17781ee359a788b1e1e"/>
  <p:tag name="KSO_WM_CHIP_XID" val="5efda17781ee359a788b1e1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130c4e08b5cc6c91112a57f"/>
  <p:tag name="KSO_WM_TEMPLATE_ASSEMBLE_GROUPID" val="6130c4e08b5cc6c91112a57f"/>
</p:tagLst>
</file>

<file path=ppt/tags/tag26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021_1*f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706024cd470b45048b7fb97b945c443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bdea79ff82744036937e65e4a85fe67b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f"/>
  <p:tag name="KSO_WM_TEMPLATE_ASSEMBLE_GROUPID" val="6130c4e08b5cc6c91112a57f"/>
  <p:tag name="WM_BEAUTIFY_ZORDER_FLAG_TAG" val="7"/>
</p:tagLst>
</file>

<file path=ppt/tags/tag262.xml><?xml version="1.0" encoding="utf-8"?>
<p:tagLst xmlns:p="http://schemas.openxmlformats.org/presentationml/2006/main">
  <p:tag name="KSO_WM_UNIT_VALUE" val="973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9021_1*d*1"/>
  <p:tag name="KSO_WM_TEMPLATE_CATEGORY" val="diagram"/>
  <p:tag name="KSO_WM_TEMPLATE_INDEX" val="2020902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2b5808fd3c14bd68181c55aa2f025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836707f80bc468abd3467a67658bab0"/>
  <p:tag name="KSO_WM_UNIT_PLACING_PICTURE" val="d836707f80bc468abd3467a67658bab0"/>
  <p:tag name="KSO_WM_TEMPLATE_ASSEMBLE_XID" val="6130c4e08b5cc6c91112a57f"/>
  <p:tag name="KSO_WM_TEMPLATE_ASSEMBLE_GROUPID" val="6130c4e08b5cc6c91112a57f"/>
  <p:tag name="WM_BEAUTIFY_ZORDER_FLAG_TAG" val="8"/>
</p:tagLst>
</file>

<file path=ppt/tags/tag26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581_1*i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5c8af1dee03a4607b79552da7e154d7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b6eec6e5bda24618bc31c4b045aebc3e&quot;,&quot;X&quot;:{&quot;Pos&quot;:0},&quot;Y&quot;:{&quot;Pos&quot;:1}},&quot;whChangeMode&quot;:0}"/>
  <p:tag name="KSO_WM_CHIP_GROUPID" val="5f700fca747e3ea6e292926b"/>
  <p:tag name="KSO_WM_CHIP_XID" val="5f700fca747e3ea6e292926c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48"/>
  <p:tag name="KSO_WM_TEMPLATE_ASSEMBLE_XID" val="6130c4e18b5cc6c91112a5a1"/>
  <p:tag name="KSO_WM_TEMPLATE_ASSEMBLE_GROUPID" val="6130c4e18b5cc6c91112a5a1"/>
  <p:tag name="WM_BEAUTIFY_ZORDER_FLAG_TAG" val="3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4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7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581_1*f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0"/>
  <p:tag name="KSO_WM_UNIT_SHOW_EDIT_AREA_INDICATION" val="1"/>
  <p:tag name="KSO_WM_CHIP_GROUPID" val="5e6b05596848fb12bee65ac8"/>
  <p:tag name="KSO_WM_CHIP_XID" val="5e6b05596848fb12bee65aca"/>
  <p:tag name="KSO_WM_UNIT_DEC_AREA_ID" val="6a4f31af155343ada46da67e9fcf170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3278fa142474d7fb91bcb8d636d849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a1"/>
  <p:tag name="KSO_WM_TEMPLATE_ASSEMBLE_GROUPID" val="6130c4e18b5cc6c91112a5a1"/>
  <p:tag name="WM_BEAUTIFY_ZORDER_FLAG_TAG" val="5"/>
</p:tagLst>
</file>

<file path=ppt/tags/tag273.xml><?xml version="1.0" encoding="utf-8"?>
<p:tagLst xmlns:p="http://schemas.openxmlformats.org/presentationml/2006/main">
  <p:tag name="KSO_WM_UNIT_VALUE" val="1227*139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581_1*d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6eec6e5bda24618bc31c4b045aebc3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5a91bbb88e47828918a7942e874194"/>
  <p:tag name="KSO_WM_UNIT_PLACING_PICTURE" val="d15a91bbb88e47828918a7942e874194"/>
  <p:tag name="KSO_WM_TEMPLATE_ASSEMBLE_XID" val="6130c4e18b5cc6c91112a5a1"/>
  <p:tag name="KSO_WM_TEMPLATE_ASSEMBLE_GROUPID" val="6130c4e18b5cc6c91112a5a1"/>
  <p:tag name="WM_BEAUTIFY_ZORDER_FLAG_TAG" val="6"/>
</p:tagLst>
</file>

<file path=ppt/tags/tag27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9.xml><?xml version="1.0" encoding="utf-8"?>
<p:tagLst xmlns:p="http://schemas.openxmlformats.org/presentationml/2006/main">
  <p:tag name="KSO_WM_UNIT_VALUE" val="1311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6_1*d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3eea203adf34548b8bed58731eff79a"/>
  <p:tag name="KSO_WM_CHIP_FILLAREA_FILL_RULE" val="{&quot;fill_align&quot;:&quot;lt&quot;,&quot;fill_mode&quot;:&quot;full&quot;,&quot;sacle_strategy&quot;:&quot;smart&quot;}"/>
  <p:tag name="KSO_WM_ASSEMBLE_CHIP_INDEX" val="a56102b4d6004d73a10f85d3d5129197"/>
  <p:tag name="KSO_WM_UNIT_PLACING_PICTURE" val="a56102b4d6004d73a10f85d3d5129197"/>
  <p:tag name="KSO_WM_UNIT_SUPPORT_UNIT_TYPE" val="[&quot;d&quot;,&quot;α&quot;,&quot;β&quot;,&quot;θ&quot;]"/>
  <p:tag name="KSO_WM_TEMPLATE_ASSEMBLE_XID" val="60656f2e4054ed1e2fb80507"/>
  <p:tag name="KSO_WM_TEMPLATE_ASSEMBLE_GROUPID" val="60656f2e4054ed1e2fb80507"/>
  <p:tag name="WM_BEAUTIFY_ZORDER_FLAG_TAG" val="4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6_1*f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376e916b5b3d4fbc9ce9859661497294"/>
  <p:tag name="KSO_WM_CHIP_FILLAREA_FILL_RULE" val="{&quot;fill_align&quot;:&quot;rt&quot;,&quot;fill_mode&quot;:&quot;full&quot;,&quot;sacle_strategy&quot;:&quot;smart&quot;}"/>
  <p:tag name="KSO_WM_ASSEMBLE_CHIP_INDEX" val="47b56d52fc444a088d45ede9823ea8ff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7"/>
  <p:tag name="KSO_WM_TEMPLATE_ASSEMBLE_GROUPID" val="60656f2e4054ed1e2fb80507"/>
  <p:tag name="WM_BEAUTIFY_ZORDER_FLAG_TAG" val="5"/>
</p:tagLst>
</file>

<file path=ppt/tags/tag28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6.xml><?xml version="1.0" encoding="utf-8"?>
<p:tagLst xmlns:p="http://schemas.openxmlformats.org/presentationml/2006/main">
  <p:tag name="KSO_WM_UNIT_VALUE" val="1340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6513_1*d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f863303e5984039929be145e6624f6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ee419c50ad746b2ad0a4ccfba072e50"/>
  <p:tag name="KSO_WM_UNIT_PLACING_PICTURE" val="aee419c50ad746b2ad0a4ccfba072e50"/>
  <p:tag name="KSO_WM_TEMPLATE_ASSEMBLE_XID" val="6065703c4054ed1e2fb81460"/>
  <p:tag name="KSO_WM_TEMPLATE_ASSEMBLE_GROUPID" val="6065703c4054ed1e2fb81460"/>
  <p:tag name="WM_BEAUTIFY_ZORDER_FLAG_TAG" val="3"/>
</p:tagLst>
</file>

<file path=ppt/tags/tag28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6513_1*f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8"/>
  <p:tag name="KSO_WM_UNIT_SHOW_EDIT_AREA_INDICATION" val="1"/>
  <p:tag name="KSO_WM_CHIP_GROUPID" val="5e6b05596848fb12bee65ac8"/>
  <p:tag name="KSO_WM_CHIP_XID" val="5e6b05596848fb12bee65aca"/>
  <p:tag name="KSO_WM_UNIT_DEC_AREA_ID" val="f55620d7e5bd4c059acb2e6d0f5f45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c1ea06b65a2429dbb43b664cec39464"/>
  <p:tag name="KSO_WM_UNIT_TEXT_FILL_FORE_SCHEMECOLOR_INDEX_BRIGHTNESS" val="0.25"/>
  <p:tag name="KSO_WM_UNIT_TEXT_FILL_FORE_SCHEMECOLOR_INDEX" val="13"/>
  <p:tag name="KSO_WM_UNIT_TEXT_FILL_TYPE" val="1"/>
  <p:tag name="KSO_WM_TEMPLATE_ASSEMBLE_XID" val="6065703c4054ed1e2fb81460"/>
  <p:tag name="KSO_WM_TEMPLATE_ASSEMBLE_GROUPID" val="6065703c4054ed1e2fb81460"/>
  <p:tag name="WM_BEAUTIFY_ZORDER_FLAG_TAG" val="4"/>
</p:tagLst>
</file>

<file path=ppt/tags/tag28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388_1*i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3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388_1*i*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388_1*i*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388_1*i*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388_1*i*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7388_1*i*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4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7388_1*i*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7388_1*i*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7388_1*i*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7388_1*i*1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17388_1*i*1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17388_1*i*1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17388_1*i*1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17388_1*i*1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17388_1*i*1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17388_1*i*1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5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17388_1*i*1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6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17388_1*i*1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7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17388_1*i*1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8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17388_1*i*2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9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17388_1*i*2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17388_1*i*2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17388_1*i*2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217388_1*i*2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-0.25"/>
  <p:tag name="KSO_WM_UNIT_LINE_FORE_SCHEMECOLOR_INDEX" val="14"/>
  <p:tag name="KSO_WM_UNIT_LINE_FILL_TYPE" val="2"/>
  <p:tag name="KSO_WM_TEMPLATE_ASSEMBLE_XID" val="606570814054ed1e2fb816a1"/>
  <p:tag name="KSO_WM_TEMPLATE_ASSEMBLE_GROUPID" val="606570814054ed1e2fb816a1"/>
  <p:tag name="WM_BEAUTIFY_ZORDER_FLAG_TAG" val="10"/>
</p:tagLst>
</file>

<file path=ppt/tags/tag31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388_1*f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e29bab4509714460b9ffb4f6128911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c466ab4cbffe4de8b5998cd5847b44fb"/>
  <p:tag name="KSO_WM_UNIT_TEXT_FILL_FORE_SCHEMECOLOR_INDEX_BRIGHTNESS" val="0.25"/>
  <p:tag name="KSO_WM_UNIT_TEXT_FILL_FORE_SCHEMECOLOR_INDEX" val="13"/>
  <p:tag name="KSO_WM_UNIT_TEXT_FILL_TYPE" val="1"/>
  <p:tag name="KSO_WM_TEMPLATE_ASSEMBLE_XID" val="606570814054ed1e2fb816a1"/>
  <p:tag name="KSO_WM_TEMPLATE_ASSEMBLE_GROUPID" val="606570814054ed1e2fb816a1"/>
  <p:tag name="WM_BEAUTIFY_ZORDER_FLAG_TAG" val="11"/>
</p:tagLst>
</file>

<file path=ppt/tags/tag318.xml><?xml version="1.0" encoding="utf-8"?>
<p:tagLst xmlns:p="http://schemas.openxmlformats.org/presentationml/2006/main">
  <p:tag name="KSO_WM_UNIT_VALUE" val="846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388_1*d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c68add7376f44fe95e468d5343cb5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ddb21f4961f4580b19e55d02586b46e"/>
  <p:tag name="KSO_WM_UNIT_PLACING_PICTURE" val="6ddb21f4961f4580b19e55d02586b46e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70814054ed1e2fb816a1"/>
  <p:tag name="KSO_WM_TEMPLATE_ASSEMBLE_GROUPID" val="606570814054ed1e2fb816a1"/>
  <p:tag name="WM_BEAUTIFY_ZORDER_FLAG_TAG" val="12"/>
</p:tagLst>
</file>

<file path=ppt/tags/tag31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2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8_1*f*1"/>
  <p:tag name="KSO_WM_TEMPLATE_CATEGORY" val="diagram"/>
  <p:tag name="KSO_WM_TEMPLATE_INDEX" val="2021221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8"/>
  <p:tag name="KSO_WM_UNIT_SHOW_EDIT_AREA_INDICATION" val="1"/>
  <p:tag name="KSO_WM_CHIP_GROUPID" val="5e6b05596848fb12bee65ac8"/>
  <p:tag name="KSO_WM_CHIP_XID" val="5e6b05596848fb12bee65aca"/>
  <p:tag name="KSO_WM_UNIT_DEC_AREA_ID" val="710aa835a84943c5bff75efac247b8d1"/>
  <p:tag name="KSO_WM_CHIP_FILLAREA_FILL_RULE" val="{&quot;fill_align&quot;:&quot;lt&quot;,&quot;fill_mode&quot;:&quot;full&quot;,&quot;sacle_strategy&quot;:&quot;smart&quot;}"/>
  <p:tag name="KSO_WM_ASSEMBLE_CHIP_INDEX" val="fcde135a8b5e4364b060a21abf2c88fa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9"/>
  <p:tag name="KSO_WM_TEMPLATE_ASSEMBLE_GROUPID" val="60656f2e4054ed1e2fb80509"/>
  <p:tag name="WM_BEAUTIFY_ZORDER_FLAG_TAG" val="4"/>
</p:tagLst>
</file>

<file path=ppt/tags/tag331.xml><?xml version="1.0" encoding="utf-8"?>
<p:tagLst xmlns:p="http://schemas.openxmlformats.org/presentationml/2006/main">
  <p:tag name="KSO_WM_UNIT_VALUE" val="550*55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8_1*d*1"/>
  <p:tag name="KSO_WM_TEMPLATE_CATEGORY" val="diagram"/>
  <p:tag name="KSO_WM_TEMPLATE_INDEX" val="2021221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b32f073a63e44ec98017386be452294"/>
  <p:tag name="KSO_WM_CHIP_FILLAREA_FILL_RULE" val="{&quot;fill_align&quot;:&quot;rt&quot;,&quot;fill_mode&quot;:&quot;full&quot;,&quot;sacle_strategy&quot;:&quot;smart&quot;}"/>
  <p:tag name="KSO_WM_ASSEMBLE_CHIP_INDEX" val="a89941cca8b846368910b506219f0467"/>
  <p:tag name="KSO_WM_UNIT_PLACING_PICTURE" val="a89941cca8b846368910b506219f0467"/>
  <p:tag name="KSO_WM_TEMPLATE_ASSEMBLE_XID" val="60656f2e4054ed1e2fb80509"/>
  <p:tag name="KSO_WM_TEMPLATE_ASSEMBLE_GROUPID" val="60656f2e4054ed1e2fb80509"/>
  <p:tag name="WM_BEAUTIFY_ZORDER_FLAG_TAG" val="5"/>
</p:tagLst>
</file>

<file path=ppt/tags/tag33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7.xml><?xml version="1.0" encoding="utf-8"?>
<p:tagLst xmlns:p="http://schemas.openxmlformats.org/presentationml/2006/main">
  <p:tag name="KSO_WM_UNIT_VALUE" val="1269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0_1*d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3da675d28be45e3a78bba7abfbd4aa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5e095f1e284e3a8d43156e00bfea23"/>
  <p:tag name="KSO_WM_UNIT_PLACING_PICTURE" val="c95e095f1e284e3a8d43156e00bfea23"/>
  <p:tag name="KSO_WM_TEMPLATE_ASSEMBLE_XID" val="639af84f0c9383becde69508"/>
  <p:tag name="KSO_WM_TEMPLATE_ASSEMBLE_GROUPID" val="639af84f0c9383becde69508"/>
  <p:tag name="WM_BEAUTIFY_ZORDER_FLAG_TAG" val="3"/>
</p:tagLst>
</file>

<file path=ppt/tags/tag33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0_1*f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02feb7e0a824c2b8ad76b9b27b4a864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707e5ebbce141ef82d327ffb618e11b"/>
  <p:tag name="KSO_WM_UNIT_TEXT_FILL_FORE_SCHEMECOLOR_INDEX_BRIGHTNESS" val="0.25"/>
  <p:tag name="KSO_WM_UNIT_TEXT_FILL_FORE_SCHEMECOLOR_INDEX" val="13"/>
  <p:tag name="KSO_WM_UNIT_TEXT_FILL_TYPE" val="1"/>
  <p:tag name="KSO_WM_TEMPLATE_ASSEMBLE_XID" val="639af84f0c9383becde69508"/>
  <p:tag name="KSO_WM_TEMPLATE_ASSEMBLE_GROUPID" val="639af84f0c9383becde69508"/>
  <p:tag name="WM_BEAUTIFY_ZORDER_FLAG_TAG" val="4"/>
</p:tagLst>
</file>

<file path=ppt/tags/tag339.xml><?xml version="1.0" encoding="utf-8"?>
<p:tagLst xmlns:p="http://schemas.openxmlformats.org/presentationml/2006/main">
  <p:tag name="KSO_WM_UNIT_BLOCK" val="0"/>
  <p:tag name="KSO_WM_UNIT_HIGHLIGHT" val="0"/>
  <p:tag name="KSO_WM_UNIT_COMPATIBLE" val="1"/>
  <p:tag name="KSO_WM_UNIT_DIAGRAM_ISNUMVISUAL" val="0"/>
  <p:tag name="KSO_WM_UNIT_DIAGRAM_ISREFERUNIT" val="0"/>
  <p:tag name="KSO_WM_UNIT_TYPE" val="i"/>
  <p:tag name="KSO_WM_UNIT_INDEX" val="1"/>
  <p:tag name="KSO_WM_UNIT_ID" val="diagram20210860_1*i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SM_LIMIT_TYPE" val="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d3da675d28be45e3a78bba7abfbd4aa7&quot;,&quot;X&quot;:{&quot;Pos&quot;:1},&quot;Y&quot;:{&quot;Pos&quot;:2}},&quot;whChangeMode&quot;:0}"/>
  <p:tag name="KSO_WM_UNIT_DEC_AREA_ID" val="ef32e52aea08493eaaf9dd96398c2e97"/>
  <p:tag name="KSO_WM_CHIP_GROUPID" val="5e9d770adc741d3f2d9ea583"/>
  <p:tag name="KSO_WM_CHIP_XID" val="5e997d21dade925159b5262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88"/>
  <p:tag name="KSO_WM_TEMPLATE_ASSEMBLE_XID" val="639af84f0c9383becde69508"/>
  <p:tag name="KSO_WM_TEMPLATE_ASSEMBLE_GROUPID" val="639af84f0c9383becde69508"/>
  <p:tag name="WM_BEAUTIFY_ZORDER_FLAG_TAG" val="5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4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7586_1*i*1"/>
  <p:tag name="KSO_WM_TEMPLATE_CATEGORY" val="diagram"/>
  <p:tag name="KSO_WM_TEMPLATE_INDEX" val="20207586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EC_AREA_ID" val="6b771f22b5724ffa90a866b49ead7904"/>
  <p:tag name="KSO_WM_CHIP_GROUPID" val="5e9d7803dc741d3f2d9ea5bb"/>
  <p:tag name="KSO_WM_CHIP_XID" val="5e99803bdade925159b52637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94"/>
  <p:tag name="KSO_WM_TEMPLATE_ASSEMBLE_XID" val="60656e6c4054ed1e2fb7f876"/>
  <p:tag name="KSO_WM_TEMPLATE_ASSEMBLE_GROUPID" val="60656e6c4054ed1e2fb7f876"/>
  <p:tag name="WM_BEAUTIFY_ZORDER_FLAG_TAG" val="3"/>
</p:tagLst>
</file>

<file path=ppt/tags/tag346.xml><?xml version="1.0" encoding="utf-8"?>
<p:tagLst xmlns:p="http://schemas.openxmlformats.org/presentationml/2006/main">
  <p:tag name="KSO_WM_UNIT_VALUE" val="1142*31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586_1*d*1"/>
  <p:tag name="KSO_WM_TEMPLATE_CATEGORY" val="diagram"/>
  <p:tag name="KSO_WM_TEMPLATE_INDEX" val="2020758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b5460fa05984660b9db72d1272f80d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6bb899a98f9489fafe0c93ec4f9816d"/>
  <p:tag name="KSO_WM_UNIT_PLACING_PICTURE" val="f6bb899a98f9489fafe0c93ec4f9816d"/>
  <p:tag name="KSO_WM_UNIT_SUPPORT_UNIT_TYPE" val="[&quot;d&quot;,&quot;θ&quot;]"/>
  <p:tag name="KSO_WM_TEMPLATE_ASSEMBLE_XID" val="60656e6c4054ed1e2fb7f876"/>
  <p:tag name="KSO_WM_TEMPLATE_ASSEMBLE_GROUPID" val="60656e6c4054ed1e2fb7f876"/>
  <p:tag name="WM_BEAUTIFY_ZORDER_FLAG_TAG" val="4"/>
</p:tagLst>
</file>

<file path=ppt/tags/tag34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86_1*f*1"/>
  <p:tag name="KSO_WM_TEMPLATE_CATEGORY" val="diagram"/>
  <p:tag name="KSO_WM_TEMPLATE_INDEX" val="2020758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2"/>
  <p:tag name="KSO_WM_UNIT_SHOW_EDIT_AREA_INDICATION" val="1"/>
  <p:tag name="KSO_WM_CHIP_GROUPID" val="5e6b05596848fb12bee65ac8"/>
  <p:tag name="KSO_WM_CHIP_XID" val="5e6b05596848fb12bee65aca"/>
  <p:tag name="KSO_WM_UNIT_DEC_AREA_ID" val="4c53578b8ec740e8b0fca09dfc7465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e08b3f3f60214323b9f4660b438bba31"/>
  <p:tag name="KSO_WM_UNIT_TEXT_FILL_FORE_SCHEMECOLOR_INDEX_BRIGHTNESS" val="0.25"/>
  <p:tag name="KSO_WM_UNIT_TEXT_FILL_FORE_SCHEMECOLOR_INDEX" val="13"/>
  <p:tag name="KSO_WM_UNIT_TEXT_FILL_TYPE" val="1"/>
  <p:tag name="KSO_WM_TEMPLATE_ASSEMBLE_XID" val="60656e6c4054ed1e2fb7f876"/>
  <p:tag name="KSO_WM_TEMPLATE_ASSEMBLE_GROUPID" val="60656e6c4054ed1e2fb7f876"/>
  <p:tag name="WM_BEAUTIFY_ZORDER_FLAG_TAG" val="5"/>
</p:tagLst>
</file>

<file path=ppt/tags/tag34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5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687_1*i*1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c4afa0b5caa43f38b74808b5513ba5f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6"/>
  <p:tag name="KSO_WM_TEMPLATE_ASSEMBLE_GROUPID" val="60656f654054ed1e2fb80946"/>
  <p:tag name="WM_BEAUTIFY_ZORDER_FLAG_TAG" val="3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87_1*i*2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5e80c0773834399a13599e79356248b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6"/>
  <p:tag name="KSO_WM_TEMPLATE_ASSEMBLE_GROUPID" val="60656f654054ed1e2fb80946"/>
  <p:tag name="WM_BEAUTIFY_ZORDER_FLAG_TAG" val="4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687_1*i*3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2649454f1f349029e6f455142f4ee7e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6"/>
  <p:tag name="KSO_WM_TEMPLATE_ASSEMBLE_GROUPID" val="60656f654054ed1e2fb80946"/>
  <p:tag name="WM_BEAUTIFY_ZORDER_FLAG_TAG" val="5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687_1*i*4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b7849fb6e2d4740bbea23af99150873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8"/>
  <p:tag name="KSO_WM_TEMPLATE_ASSEMBLE_XID" val="60656f654054ed1e2fb80946"/>
  <p:tag name="KSO_WM_TEMPLATE_ASSEMBLE_GROUPID" val="60656f654054ed1e2fb80946"/>
  <p:tag name="WM_BEAUTIFY_ZORDER_FLAG_TAG" val="6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2687_1*i*5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db9c723d5a24b58ab96c856c0cd4e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TEXT_FILL_FORE_SCHEMECOLOR_INDEX_BRIGHTNESS" val="0"/>
  <p:tag name="KSO_WM_UNIT_TEXT_FILL_FORE_SCHEMECOLOR_INDEX" val="13"/>
  <p:tag name="KSO_WM_UNIT_TEXT_FILL_TYPE" val="1"/>
  <p:tag name="KSO_WM_UNIT_VALUE" val="4"/>
  <p:tag name="KSO_WM_TEMPLATE_ASSEMBLE_XID" val="60656f654054ed1e2fb80946"/>
  <p:tag name="KSO_WM_TEMPLATE_ASSEMBLE_GROUPID" val="60656f654054ed1e2fb80946"/>
  <p:tag name="WM_BEAUTIFY_ZORDER_FLAG_TAG" val="7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2687_1*i*6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7a9342137704ba59401a0f97caba8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0656f654054ed1e2fb80946"/>
  <p:tag name="KSO_WM_TEMPLATE_ASSEMBLE_GROUPID" val="60656f654054ed1e2fb80946"/>
  <p:tag name="WM_BEAUTIFY_ZORDER_FLAG_TAG" val="8"/>
</p:tagLst>
</file>

<file path=ppt/tags/tag35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87_1*f*1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2f65476610884515a783e28ff72696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6b42b278f644c11948fd074fdb9ea30"/>
  <p:tag name="KSO_WM_UNIT_TEXT_FILL_FORE_SCHEMECOLOR_INDEX_BRIGHTNESS" val="0.25"/>
  <p:tag name="KSO_WM_UNIT_TEXT_FILL_FORE_SCHEMECOLOR_INDEX" val="13"/>
  <p:tag name="KSO_WM_UNIT_TEXT_FILL_TYPE" val="1"/>
  <p:tag name="KSO_WM_TEMPLATE_ASSEMBLE_XID" val="60656f654054ed1e2fb80946"/>
  <p:tag name="KSO_WM_TEMPLATE_ASSEMBLE_GROUPID" val="60656f654054ed1e2fb80946"/>
  <p:tag name="WM_BEAUTIFY_ZORDER_FLAG_TAG" val="9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VALUE" val="1269*1861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87_1*d*1"/>
  <p:tag name="KSO_WM_TEMPLATE_CATEGORY" val="diagram"/>
  <p:tag name="KSO_WM_TEMPLATE_INDEX" val="2021268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f32891c5d7044819ad56211a40528d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e076d9698aa4f0c9c68551b572f3e25"/>
  <p:tag name="KSO_WM_UNIT_PLACING_PICTURE" val="de076d9698aa4f0c9c68551b572f3e25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654054ed1e2fb80946"/>
  <p:tag name="KSO_WM_TEMPLATE_ASSEMBLE_GROUPID" val="60656f654054ed1e2fb80946"/>
  <p:tag name="WM_BEAUTIFY_ZORDER_FLAG_TAG" val="10"/>
</p:tagLst>
</file>

<file path=ppt/tags/tag36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6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6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  <p:tag name="WM_BEAUTIFY_ZORDER_FLAG_TAG" val="4"/>
</p:tagLst>
</file>

<file path=ppt/tags/tag367.xml><?xml version="1.0" encoding="utf-8"?>
<p:tagLst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PLACING_PICTURE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WM_BEAUTIFY_ZORDER_FLAG_TAG" val="5"/>
</p:tagLst>
</file>

<file path=ppt/tags/tag368.xml><?xml version="1.0" encoding="utf-8"?>
<p:tagLst xmlns:p="http://schemas.openxmlformats.org/presentationml/2006/main">
  <p:tag name="KSO_WM_UNIT_BLOCK" val="0"/>
  <p:tag name="KSO_WM_UNIT_SM_LIMIT_TYPE" val="2"/>
  <p:tag name="KSO_WM_UNIT_DEC_AREA_ID" val="048b1570465242f39166aec647b487b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45_1*i*2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2295de0c9904d8397a6e503f12afad1&quot;,&quot;X&quot;:{&quot;Pos&quot;:1},&quot;Y&quot;:{&quot;Pos&quot;:1}},&quot;whChangeMode&quot;:0}"/>
  <p:tag name="KSO_WM_CHIP_GROUPID" val="5e6effd1605d5daf04fe5f9d"/>
  <p:tag name="KSO_WM_CHIP_XID" val="5e6effd1605d5daf04fe5f9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435"/>
  <p:tag name="KSO_WM_TEMPLATE_ASSEMBLE_XID" val="60656f514054ed1e2fb807b2"/>
  <p:tag name="KSO_WM_TEMPLATE_ASSEMBLE_GROUPID" val="60656f514054ed1e2fb807b2"/>
  <p:tag name="WM_BEAUTIFY_ZORDER_FLAG_TAG" val="6"/>
</p:tagLst>
</file>

<file path=ppt/tags/tag36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7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74.xml><?xml version="1.0" encoding="utf-8"?>
<p:tagLst xmlns:p="http://schemas.openxmlformats.org/presentationml/2006/main">
  <p:tag name="KSO_WM_UNIT_VALUE" val="1311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6_1*d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3eea203adf34548b8bed58731eff79a"/>
  <p:tag name="KSO_WM_CHIP_FILLAREA_FILL_RULE" val="{&quot;fill_align&quot;:&quot;lt&quot;,&quot;fill_mode&quot;:&quot;full&quot;,&quot;sacle_strategy&quot;:&quot;smart&quot;}"/>
  <p:tag name="KSO_WM_ASSEMBLE_CHIP_INDEX" val="a56102b4d6004d73a10f85d3d5129197"/>
  <p:tag name="KSO_WM_UNIT_PLACING_PICTURE" val="a56102b4d6004d73a10f85d3d5129197"/>
  <p:tag name="KSO_WM_UNIT_SUPPORT_UNIT_TYPE" val="[&quot;d&quot;,&quot;α&quot;,&quot;β&quot;,&quot;θ&quot;]"/>
  <p:tag name="KSO_WM_TEMPLATE_ASSEMBLE_XID" val="60656f2e4054ed1e2fb80507"/>
  <p:tag name="KSO_WM_TEMPLATE_ASSEMBLE_GROUPID" val="60656f2e4054ed1e2fb80507"/>
  <p:tag name="WM_BEAUTIFY_ZORDER_FLAG_TAG" val="4"/>
</p:tagLst>
</file>

<file path=ppt/tags/tag37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6_1*f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376e916b5b3d4fbc9ce9859661497294"/>
  <p:tag name="KSO_WM_CHIP_FILLAREA_FILL_RULE" val="{&quot;fill_align&quot;:&quot;rt&quot;,&quot;fill_mode&quot;:&quot;full&quot;,&quot;sacle_strategy&quot;:&quot;smart&quot;}"/>
  <p:tag name="KSO_WM_ASSEMBLE_CHIP_INDEX" val="47b56d52fc444a088d45ede9823ea8ff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7"/>
  <p:tag name="KSO_WM_TEMPLATE_ASSEMBLE_GROUPID" val="60656f2e4054ed1e2fb80507"/>
  <p:tag name="WM_BEAUTIFY_ZORDER_FLAG_TAG" val="5"/>
</p:tagLst>
</file>

<file path=ppt/tags/tag37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3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38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3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38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38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38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9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05955_2*l_i*1_1"/>
  <p:tag name="KSO_WM_TEMPLATE_CATEGORY" val="diagram"/>
  <p:tag name="KSO_WM_TEMPLATE_INDEX" val="20205955"/>
  <p:tag name="KSO_WM_UNIT_LAYERLEVEL" val="1_1"/>
  <p:tag name="KSO_WM_TAG_VERSION" val="1.0"/>
  <p:tag name="KSO_WM_BEAUTIFY_FLAG" val="#wm#"/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5955_2*l_h_i*1_1_1"/>
  <p:tag name="KSO_WM_TEMPLATE_CATEGORY" val="diagram"/>
  <p:tag name="KSO_WM_TEMPLATE_INDEX" val="2020595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05955_2*l_i*1_2"/>
  <p:tag name="KSO_WM_TEMPLATE_CATEGORY" val="diagram"/>
  <p:tag name="KSO_WM_TEMPLATE_INDEX" val="20205955"/>
  <p:tag name="KSO_WM_UNIT_LAYERLEVEL" val="1_1"/>
  <p:tag name="KSO_WM_TAG_VERSION" val="1.0"/>
  <p:tag name="KSO_WM_BEAUTIFY_FLAG" val="#wm#"/>
  <p:tag name="KSO_WM_UNIT_LINE_FORE_SCHEMECOLOR_INDEX_BRIGHTNESS" val="-0.25"/>
  <p:tag name="KSO_WM_UNIT_LINE_FORE_SCHEMECOLOR_INDEX" val="14"/>
  <p:tag name="KSO_WM_UNIT_LINE_FILL_TYPE" val="2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5955_2*l_h_i*1_2_1"/>
  <p:tag name="KSO_WM_TEMPLATE_CATEGORY" val="diagram"/>
  <p:tag name="KSO_WM_TEMPLATE_INDEX" val="2020595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05955_2*l_i*1_3"/>
  <p:tag name="KSO_WM_TEMPLATE_CATEGORY" val="diagram"/>
  <p:tag name="KSO_WM_TEMPLATE_INDEX" val="20205955"/>
  <p:tag name="KSO_WM_UNIT_LAYERLEVEL" val="1_1"/>
  <p:tag name="KSO_WM_TAG_VERSION" val="1.0"/>
  <p:tag name="KSO_WM_BEAUTIFY_FLAG" val="#wm#"/>
  <p:tag name="KSO_WM_UNIT_LINE_FORE_SCHEMECOLOR_INDEX_BRIGHTNESS" val="-0.25"/>
  <p:tag name="KSO_WM_UNIT_LINE_FORE_SCHEMECOLOR_INDEX" val="14"/>
  <p:tag name="KSO_WM_UNIT_LINE_FILL_TYPE" val="2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5955_2*l_h_i*1_3_1"/>
  <p:tag name="KSO_WM_TEMPLATE_CATEGORY" val="diagram"/>
  <p:tag name="KSO_WM_TEMPLATE_INDEX" val="2020595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8.xml><?xml version="1.0" encoding="utf-8"?>
<p:tagLst xmlns:p="http://schemas.openxmlformats.org/presentationml/2006/main">
  <p:tag name="KSO_WM_UNIT_SUBTYPE" val="a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单点击此处添加正文，文字是您思想的提炼，为了演示发布的良好效果，请您尽可能提炼思想的精髓，然后简单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5955_2*l_h_f*1_1_1"/>
  <p:tag name="KSO_WM_TEMPLATE_CATEGORY" val="diagram"/>
  <p:tag name="KSO_WM_TEMPLATE_INDEX" val="2020595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</p:tagLst>
</file>

<file path=ppt/tags/tag399.xml><?xml version="1.0" encoding="utf-8"?>
<p:tagLst xmlns:p="http://schemas.openxmlformats.org/presentationml/2006/main">
  <p:tag name="KSO_WM_UNIT_SUBTYPE" val="a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单点击此处添加正文，文字是您思想的提炼，为了演示发布的良好效果，请您尽可能提炼思想的精髓，然后简单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5955_2*l_h_f*1_2_1"/>
  <p:tag name="KSO_WM_TEMPLATE_CATEGORY" val="diagram"/>
  <p:tag name="KSO_WM_TEMPLATE_INDEX" val="2020595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SUBTYPE" val="a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单点击此处添加正文，文字是您思想的提炼，为了演示发布的良好效果，请您尽可能提炼思想的精髓，然后简单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5955_2*l_h_f*1_3_1"/>
  <p:tag name="KSO_WM_TEMPLATE_CATEGORY" val="diagram"/>
  <p:tag name="KSO_WM_TEMPLATE_INDEX" val="2020595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</p:tagLst>
</file>

<file path=ppt/tags/tag40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0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0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40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1&quot;,&quot;maxSize&quot;:{&quot;size1&quot;:20},&quot;minSize&quot;:{&quot;size1&quot;:11.2},&quot;normalSize&quot;:{&quot;size1&quot;:11.2},&quot;subLayout&quot;:[{&quot;id&quot;:&quot;2024-12-04T18:59:31&quot;,&quot;margin&quot;:{&quot;bottom&quot;:0.025999998673796654,&quot;left&quot;:1.2699999809265137,&quot;right&quot;:1.2699999809265137,&quot;top&quot;:0.4230000376701355},&quot;type&quot;:0},{&quot;id&quot;:&quot;2024-12-04T18:59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1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90_1*i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6fd5bc5f48ee4de29c3c6c2407a84390"/>
  <p:tag name="KSO_WM_CHIP_GROUPID" val="5ef16ca95bb2a422ac9a2b25"/>
  <p:tag name="KSO_WM_CHIP_XID" val="5ef16ca95bb2a422ac9a2b26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1265"/>
  <p:tag name="KSO_WM_TEMPLATE_ASSEMBLE_XID" val="60656f0f4054ed1e2fb802b8"/>
  <p:tag name="KSO_WM_TEMPLATE_ASSEMBLE_GROUPID" val="60656f0f4054ed1e2fb802b8"/>
  <p:tag name="WM_BEAUTIFY_ZORDER_FLAG_TAG" val="3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890_1*i*2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PLACING_PICTURE_MD4" val="7A5771E8F0C5F33BEFFFA9F7C1FFE1CB"/>
  <p:tag name="KSO_WM_UNIT_BLOCK" val="0"/>
  <p:tag name="KSO_WM_UNIT_SM_LIMIT_TYPE" val="2"/>
  <p:tag name="KSO_WM_UNIT_DEC_AREA_ID" val="2b0f70a30e6647e185dbffae2058be74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16ca95bb2a422ac9a2b25"/>
  <p:tag name="KSO_WM_CHIP_XID" val="5ef16ca95bb2a422ac9a2b26"/>
  <p:tag name="KSO_WM_TEMPLATE_ASSEMBLE_XID" val="60656f0f4054ed1e2fb802b8"/>
  <p:tag name="KSO_WM_TEMPLATE_ASSEMBLE_GROUPID" val="60656f0f4054ed1e2fb802b8"/>
  <p:tag name="WM_BEAUTIFY_ZORDER_FLAG_TAG" val="4"/>
</p:tagLst>
</file>

<file path=ppt/tags/tag414.xml><?xml version="1.0" encoding="utf-8"?>
<p:tagLst xmlns:p="http://schemas.openxmlformats.org/presentationml/2006/main">
  <p:tag name="KSO_WM_UNIT_VALUE" val="1396*139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890_1*d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44da094984f447bb9a61a98f0165c8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5f9b0faa384473bb733bca154027e38"/>
  <p:tag name="KSO_WM_UNIT_PLACING_PICTURE" val="75f9b0faa384473bb733bca154027e38"/>
  <p:tag name="KSO_WM_TEMPLATE_ASSEMBLE_XID" val="60656f0f4054ed1e2fb802b8"/>
  <p:tag name="KSO_WM_TEMPLATE_ASSEMBLE_GROUPID" val="60656f0f4054ed1e2fb802b8"/>
  <p:tag name="WM_BEAUTIFY_ZORDER_FLAG_TAG" val="5"/>
</p:tagLst>
</file>

<file path=ppt/tags/tag41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0_1*f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0"/>
  <p:tag name="KSO_WM_UNIT_SHOW_EDIT_AREA_INDICATION" val="1"/>
  <p:tag name="KSO_WM_CHIP_GROUPID" val="5e6b05596848fb12bee65ac8"/>
  <p:tag name="KSO_WM_CHIP_XID" val="5e6b05596848fb12bee65aca"/>
  <p:tag name="KSO_WM_UNIT_DEC_AREA_ID" val="c8a71681b09f466b86a846f1dd4477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f6756d09b80488ba66550c07358432c"/>
  <p:tag name="KSO_WM_UNIT_TEXT_FILL_FORE_SCHEMECOLOR_INDEX_BRIGHTNESS" val="0.25"/>
  <p:tag name="KSO_WM_UNIT_TEXT_FILL_FORE_SCHEMECOLOR_INDEX" val="13"/>
  <p:tag name="KSO_WM_UNIT_TEXT_FILL_TYPE" val="1"/>
  <p:tag name="KSO_WM_TEMPLATE_ASSEMBLE_XID" val="60656f0f4054ed1e2fb802b8"/>
  <p:tag name="KSO_WM_TEMPLATE_ASSEMBLE_GROUPID" val="60656f0f4054ed1e2fb802b8"/>
  <p:tag name="WM_BEAUTIFY_ZORDER_FLAG_TAG" val="6"/>
</p:tagLst>
</file>

<file path=ppt/tags/tag41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2&quot;,&quot;maxSize&quot;:{&quot;size1&quot;:20},&quot;minSize&quot;:{&quot;size1&quot;:11.2},&quot;normalSize&quot;:{&quot;size1&quot;:11.2},&quot;subLayout&quot;:[{&quot;id&quot;:&quot;2024-12-04T18:59:32&quot;,&quot;margin&quot;:{&quot;bottom&quot;:0.025999998673796654,&quot;left&quot;:1.2699999809265137,&quot;right&quot;:1.2699999809265137,&quot;top&quot;:0.4230000376701355},&quot;type&quot;:0},{&quot;id&quot;:&quot;2024-12-04T18:59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388_1*i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3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388_1*i*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388_1*i*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388_1*i*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VALUE" val="0"/>
  <p:tag name="KSO_WM_TEMPLATE_ASSEMBLE_XID" val="606570814054ed1e2fb816a1"/>
  <p:tag name="KSO_WM_TEMPLATE_ASSEMBLE_GROUPID" val="606570814054ed1e2fb816a1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388_1*i*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7388_1*i*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4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7388_1*i*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7388_1*i*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7388_1*i*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7388_1*i*1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17388_1*i*1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17388_1*i*1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17388_1*i*1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17388_1*i*1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17388_1*i*15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0.5"/>
  <p:tag name="KSO_WM_UNIT_LINE_FORE_SCHEMECOLOR_INDEX" val="13"/>
  <p:tag name="KSO_WM_UNIT_LINE_FILL_TYPE" val="2"/>
  <p:tag name="KSO_WM_TEMPLATE_ASSEMBLE_XID" val="606570814054ed1e2fb816a1"/>
  <p:tag name="KSO_WM_TEMPLATE_ASSEMBLE_GROUPID" val="606570814054ed1e2fb816a1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17388_1*i*16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5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17388_1*i*17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6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17388_1*i*18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7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17388_1*i*19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  <p:tag name="WM_BEAUTIFY_ZORDER_FLAG_TAG" val="8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17388_1*i*20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TEMPLATE_ASSEMBLE_XID" val="606570814054ed1e2fb816a1"/>
  <p:tag name="KSO_WM_TEMPLATE_ASSEMBLE_GROUPID" val="606570814054ed1e2fb816a1"/>
  <p:tag name="WM_BEAUTIFY_ZORDER_FLAG_TAG" val="9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17388_1*i*2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17388_1*i*22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17388_1*i*23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814054ed1e2fb816a1"/>
  <p:tag name="KSO_WM_TEMPLATE_ASSEMBLE_GROUPID" val="606570814054ed1e2fb816a1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217388_1*i*24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fd07e214d383dce34166718"/>
  <p:tag name="KSO_WM_CHIP_XID" val="5fd07e214d383dce34166719"/>
  <p:tag name="KSO_WM_UNIT_LINE_FORE_SCHEMECOLOR_INDEX_BRIGHTNESS" val="-0.25"/>
  <p:tag name="KSO_WM_UNIT_LINE_FORE_SCHEMECOLOR_INDEX" val="14"/>
  <p:tag name="KSO_WM_UNIT_LINE_FILL_TYPE" val="2"/>
  <p:tag name="KSO_WM_TEMPLATE_ASSEMBLE_XID" val="606570814054ed1e2fb816a1"/>
  <p:tag name="KSO_WM_TEMPLATE_ASSEMBLE_GROUPID" val="606570814054ed1e2fb816a1"/>
  <p:tag name="WM_BEAUTIFY_ZORDER_FLAG_TAG" val="10"/>
</p:tagLst>
</file>

<file path=ppt/tags/tag44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388_1*f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e29bab4509714460b9ffb4f6128911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c466ab4cbffe4de8b5998cd5847b44fb"/>
  <p:tag name="KSO_WM_UNIT_TEXT_FILL_FORE_SCHEMECOLOR_INDEX_BRIGHTNESS" val="0.25"/>
  <p:tag name="KSO_WM_UNIT_TEXT_FILL_FORE_SCHEMECOLOR_INDEX" val="13"/>
  <p:tag name="KSO_WM_UNIT_TEXT_FILL_TYPE" val="1"/>
  <p:tag name="KSO_WM_TEMPLATE_ASSEMBLE_XID" val="606570814054ed1e2fb816a1"/>
  <p:tag name="KSO_WM_TEMPLATE_ASSEMBLE_GROUPID" val="606570814054ed1e2fb816a1"/>
  <p:tag name="WM_BEAUTIFY_ZORDER_FLAG_TAG" val="11"/>
</p:tagLst>
</file>

<file path=ppt/tags/tag446.xml><?xml version="1.0" encoding="utf-8"?>
<p:tagLst xmlns:p="http://schemas.openxmlformats.org/presentationml/2006/main">
  <p:tag name="KSO_WM_UNIT_VALUE" val="846*23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388_1*d*1"/>
  <p:tag name="KSO_WM_TEMPLATE_CATEGORY" val="diagram"/>
  <p:tag name="KSO_WM_TEMPLATE_INDEX" val="202173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c68add7376f44fe95e468d5343cb5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ddb21f4961f4580b19e55d02586b46e"/>
  <p:tag name="KSO_WM_UNIT_PLACING_PICTURE" val="6ddb21f4961f4580b19e55d02586b46e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70814054ed1e2fb816a1"/>
  <p:tag name="KSO_WM_TEMPLATE_ASSEMBLE_GROUPID" val="606570814054ed1e2fb816a1"/>
  <p:tag name="WM_BEAUTIFY_ZORDER_FLAG_TAG" val="12"/>
</p:tagLst>
</file>

<file path=ppt/tags/tag44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2&quot;,&quot;maxSize&quot;:{&quot;size1&quot;:20},&quot;minSize&quot;:{&quot;size1&quot;:11.2},&quot;normalSize&quot;:{&quot;size1&quot;:11.2},&quot;subLayout&quot;:[{&quot;id&quot;:&quot;2024-12-04T18:59:32&quot;,&quot;margin&quot;:{&quot;bottom&quot;:0.025999998673796654,&quot;left&quot;:1.2699999809265137,&quot;right&quot;:1.2699999809265137,&quot;top&quot;:0.4230000376701355},&quot;type&quot;:0},{&quot;id&quot;:&quot;2024-12-04T18:59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5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52.xml><?xml version="1.0" encoding="utf-8"?>
<p:tagLst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1_1*i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e9873f812e524d0fb7e1a2e0256e75d5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60656ea44054ed1e2fb7fce2"/>
  <p:tag name="KSO_WM_TEMPLATE_ASSEMBLE_GROUPID" val="60656ea44054ed1e2fb7fce2"/>
  <p:tag name="WM_BEAUTIFY_ZORDER_FLAG_TAG" val="3"/>
</p:tagLst>
</file>

<file path=ppt/tags/tag453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1_1*i*2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c6caebd249174d3d8044106ecfb73dfb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4"/>
</p:tagLst>
</file>

<file path=ppt/tags/tag454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1_1*i*3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b8b40de74c0541c590e79b004c1b3527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2"/>
  <p:tag name="KSO_WM_TEMPLATE_ASSEMBLE_GROUPID" val="60656ea44054ed1e2fb7fce2"/>
  <p:tag name="WM_BEAUTIFY_ZORDER_FLAG_TAG" val="5"/>
</p:tagLst>
</file>

<file path=ppt/tags/tag45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51_1*f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6"/>
  <p:tag name="KSO_WM_UNIT_SHOW_EDIT_AREA_INDICATION" val="1"/>
  <p:tag name="KSO_WM_CHIP_GROUPID" val="5e6b05596848fb12bee65ac8"/>
  <p:tag name="KSO_WM_CHIP_XID" val="5e6b05596848fb12bee65aca"/>
  <p:tag name="KSO_WM_UNIT_DEC_AREA_ID" val="fa23e79076be41119ad642c4cda491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80ce386d980456f8564befea39e3cb3"/>
  <p:tag name="KSO_WM_UNIT_TEXT_FILL_FORE_SCHEMECOLOR_INDEX_BRIGHTNESS" val="0.25"/>
  <p:tag name="KSO_WM_UNIT_TEXT_FILL_FORE_SCHEMECOLOR_INDEX" val="13"/>
  <p:tag name="KSO_WM_UNIT_TEXT_FILL_TYPE" val="1"/>
  <p:tag name="KSO_WM_TEMPLATE_ASSEMBLE_XID" val="60656ea44054ed1e2fb7fce2"/>
  <p:tag name="KSO_WM_TEMPLATE_ASSEMBLE_GROUPID" val="60656ea44054ed1e2fb7fce2"/>
  <p:tag name="WM_BEAUTIFY_ZORDER_FLAG_TAG" val="6"/>
</p:tagLst>
</file>

<file path=ppt/tags/tag456.xml><?xml version="1.0" encoding="utf-8"?>
<p:tagLst xmlns:p="http://schemas.openxmlformats.org/presentationml/2006/main">
  <p:tag name="KSO_WM_UNIT_VALUE" val="1142*156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51_1*d*1"/>
  <p:tag name="KSO_WM_TEMPLATE_CATEGORY" val="diagram"/>
  <p:tag name="KSO_WM_TEMPLATE_INDEX" val="2021105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2876e609c7144a48ef7013c55026be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902a4d0b8544cc19ecd8dfac07ae853"/>
  <p:tag name="KSO_WM_UNIT_PLACING_PICTURE" val="9902a4d0b8544cc19ecd8dfac07ae853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a44054ed1e2fb7fce2"/>
  <p:tag name="KSO_WM_TEMPLATE_ASSEMBLE_GROUPID" val="60656ea44054ed1e2fb7fce2"/>
  <p:tag name="WM_BEAUTIFY_ZORDER_FLAG_TAG" val="7"/>
</p:tagLst>
</file>

<file path=ppt/tags/tag45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2&quot;,&quot;maxSize&quot;:{&quot;size1&quot;:20},&quot;minSize&quot;:{&quot;size1&quot;:11.2},&quot;normalSize&quot;:{&quot;size1&quot;:11.2},&quot;subLayout&quot;:[{&quot;id&quot;:&quot;2024-12-04T18:59:32&quot;,&quot;margin&quot;:{&quot;bottom&quot;:0.025999998673796654,&quot;left&quot;:1.2699999809265137,&quot;right&quot;:1.2699999809265137,&quot;top&quot;:0.4230000376701355},&quot;type&quot;:0},{&quot;id&quot;:&quot;2024-12-04T18:59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6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62.xml><?xml version="1.0" encoding="utf-8"?>
<p:tagLst xmlns:p="http://schemas.openxmlformats.org/presentationml/2006/main">
  <p:tag name="KSO_WM_UNIT_VALUE" val="465*167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969_1*d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c54e096adaa46078a9fb9ecbd11fff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19289848db420fb2bf8d43c82b008f"/>
  <p:tag name="KSO_WM_UNIT_PLACING_PICTURE" val="4c19289848db420fb2bf8d43c82b008f"/>
  <p:tag name="KSO_WM_UNIT_SUPPORT_UNIT_TYPE" val="[&quot;d&quot;]"/>
  <p:tag name="KSO_WM_TEMPLATE_ASSEMBLE_XID" val="6130c4e0c26b0a66a1c57d00"/>
  <p:tag name="KSO_WM_TEMPLATE_ASSEMBLE_GROUPID" val="6130c4e0c26b0a66a1c57d00"/>
  <p:tag name="WM_BEAUTIFY_ZORDER_FLAG_TAG" val="4"/>
</p:tagLst>
</file>

<file path=ppt/tags/tag46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969_1*f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0"/>
  <p:tag name="KSO_WM_UNIT_SHOW_EDIT_AREA_INDICATION" val="1"/>
  <p:tag name="KSO_WM_CHIP_GROUPID" val="5e6b05596848fb12bee65ac8"/>
  <p:tag name="KSO_WM_CHIP_XID" val="5e6b05596848fb12bee65aca"/>
  <p:tag name="KSO_WM_UNIT_DEC_AREA_ID" val="5188a8fefcbf4cf69b621b178e80c34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60c5adc76f74d6b93bb1a8733754095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d00"/>
  <p:tag name="KSO_WM_TEMPLATE_ASSEMBLE_GROUPID" val="6130c4e0c26b0a66a1c57d00"/>
  <p:tag name="WM_BEAUTIFY_ZORDER_FLAG_TAG" val="5"/>
</p:tagLst>
</file>

<file path=ppt/tags/tag46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2&quot;,&quot;maxSize&quot;:{&quot;size1&quot;:20},&quot;minSize&quot;:{&quot;size1&quot;:11.2},&quot;normalSize&quot;:{&quot;size1&quot;:11.2},&quot;subLayout&quot;:[{&quot;id&quot;:&quot;2024-12-04T18:59:32&quot;,&quot;margin&quot;:{&quot;bottom&quot;:0.025999998673796654,&quot;left&quot;:1.2699999809265137,&quot;right&quot;:1.2699999809265137,&quot;top&quot;:0.4230000376701355},&quot;type&quot;:0},{&quot;id&quot;:&quot;2024-12-04T18:59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6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69.xml><?xml version="1.0" encoding="utf-8"?>
<p:tagLst xmlns:p="http://schemas.openxmlformats.org/presentationml/2006/main">
  <p:tag name="KSO_WM_UNIT_VALUE" val="550*22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962_1*d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4fc6e434e764fcbbdfe7f74cfd6dc5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b&quot;,&quot;fill_mode&quot;:&quot;full&quot;,&quot;sacle_strategy&quot;:&quot;smart&quot;}"/>
  <p:tag name="KSO_WM_ASSEMBLE_CHIP_INDEX" val="7b9c2d1c8d7d4e5793175106b3e48ec4"/>
  <p:tag name="KSO_WM_UNIT_PLACING_PICTURE" val="7b9c2d1c8d7d4e5793175106b3e48ec4"/>
  <p:tag name="KSO_WM_UNIT_SUPPORT_UNIT_TYPE" val="[&quot;d&quot;,&quot;α&quot;,&quot;β&quot;,&quot;θ&quot;]"/>
  <p:tag name="KSO_WM_TEMPLATE_ASSEMBLE_XID" val="60656f154054ed1e2fb8032d"/>
  <p:tag name="KSO_WM_TEMPLATE_ASSEMBLE_GROUPID" val="60656f154054ed1e2fb8032d"/>
  <p:tag name="WM_BEAUTIFY_ZORDER_FLAG_TAG" val="4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62_1*f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4"/>
  <p:tag name="KSO_WM_UNIT_SHOW_EDIT_AREA_INDICATION" val="1"/>
  <p:tag name="KSO_WM_CHIP_GROUPID" val="5e6b05596848fb12bee65ac8"/>
  <p:tag name="KSO_WM_CHIP_XID" val="5e6b05596848fb12bee65aca"/>
  <p:tag name="KSO_WM_UNIT_DEC_AREA_ID" val="bddaa79ff66248e1affdcdab873b15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539facaed7a4d6789e0a8188a94695b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154054ed1e2fb8032d"/>
  <p:tag name="KSO_WM_TEMPLATE_ASSEMBLE_GROUPID" val="60656f154054ed1e2fb8032d"/>
  <p:tag name="WM_BEAUTIFY_ZORDER_FLAG_TAG" val="5"/>
</p:tagLst>
</file>

<file path=ppt/tags/tag47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2&quot;,&quot;maxSize&quot;:{&quot;size1&quot;:20},&quot;minSize&quot;:{&quot;size1&quot;:11.2},&quot;normalSize&quot;:{&quot;size1&quot;:11.2},&quot;subLayout&quot;:[{&quot;id&quot;:&quot;2024-12-04T18:59:32&quot;,&quot;margin&quot;:{&quot;bottom&quot;:0.025999998673796654,&quot;left&quot;:1.2699999809265137,&quot;right&quot;:1.2699999809265137,&quot;top&quot;:0.4230000376701355},&quot;type&quot;:0},{&quot;id&quot;:&quot;2024-12-04T18:59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7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76.xml><?xml version="1.0" encoding="utf-8"?>
<p:tagLst xmlns:p="http://schemas.openxmlformats.org/presentationml/2006/main">
  <p:tag name="KSO_WM_UNIT_VALUE" val="1340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6513_1*d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f863303e5984039929be145e6624f6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ee419c50ad746b2ad0a4ccfba072e50"/>
  <p:tag name="KSO_WM_UNIT_PLACING_PICTURE" val="aee419c50ad746b2ad0a4ccfba072e50"/>
  <p:tag name="KSO_WM_TEMPLATE_ASSEMBLE_XID" val="6065703c4054ed1e2fb81460"/>
  <p:tag name="KSO_WM_TEMPLATE_ASSEMBLE_GROUPID" val="6065703c4054ed1e2fb81460"/>
  <p:tag name="WM_BEAUTIFY_ZORDER_FLAG_TAG" val="3"/>
</p:tagLst>
</file>

<file path=ppt/tags/tag47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6513_1*f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8"/>
  <p:tag name="KSO_WM_UNIT_SHOW_EDIT_AREA_INDICATION" val="1"/>
  <p:tag name="KSO_WM_CHIP_GROUPID" val="5e6b05596848fb12bee65ac8"/>
  <p:tag name="KSO_WM_CHIP_XID" val="5e6b05596848fb12bee65aca"/>
  <p:tag name="KSO_WM_UNIT_DEC_AREA_ID" val="f55620d7e5bd4c059acb2e6d0f5f45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c1ea06b65a2429dbb43b664cec39464"/>
  <p:tag name="KSO_WM_UNIT_TEXT_FILL_FORE_SCHEMECOLOR_INDEX_BRIGHTNESS" val="0.25"/>
  <p:tag name="KSO_WM_UNIT_TEXT_FILL_FORE_SCHEMECOLOR_INDEX" val="13"/>
  <p:tag name="KSO_WM_UNIT_TEXT_FILL_TYPE" val="1"/>
  <p:tag name="KSO_WM_TEMPLATE_ASSEMBLE_XID" val="6065703c4054ed1e2fb81460"/>
  <p:tag name="KSO_WM_TEMPLATE_ASSEMBLE_GROUPID" val="6065703c4054ed1e2fb81460"/>
  <p:tag name="WM_BEAUTIFY_ZORDER_FLAG_TAG" val="4"/>
</p:tagLst>
</file>

<file path=ppt/tags/tag47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2&quot;,&quot;maxSize&quot;:{&quot;size1&quot;:20},&quot;minSize&quot;:{&quot;size1&quot;:11.2},&quot;normalSize&quot;:{&quot;size1&quot;:11.2},&quot;subLayout&quot;:[{&quot;id&quot;:&quot;2024-12-04T18:59:32&quot;,&quot;margin&quot;:{&quot;bottom&quot;:0.025999998673796654,&quot;left&quot;:1.2699999809265137,&quot;right&quot;:1.2699999809265137,&quot;top&quot;:0.4230000376701355},&quot;type&quot;:0},{&quot;id&quot;:&quot;2024-12-04T18:59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8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83.xml><?xml version="1.0" encoding="utf-8"?>
<p:tagLst xmlns:p="http://schemas.openxmlformats.org/presentationml/2006/main">
  <p:tag name="KSO_WM_UNIT_VALUE" val="1015*203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215_1*d*1"/>
  <p:tag name="KSO_WM_TEMPLATE_CATEGORY" val="diagram"/>
  <p:tag name="KSO_WM_TEMPLATE_INDEX" val="2020721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4b411a83c17493b8db4186c35f64a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bab1e5650da4f64a983aae94b95d1fe"/>
  <p:tag name="KSO_WM_UNIT_PLACING_PICTURE" val="3bab1e5650da4f64a983aae94b95d1fe"/>
  <p:tag name="KSO_WM_UNIT_SUPPORT_UNIT_TYPE" val="[&quot;d&quot;,&quot;θ&quot;]"/>
  <p:tag name="KSO_WM_TEMPLATE_ASSEMBLE_XID" val="60656e634054ed1e2fb7f797"/>
  <p:tag name="KSO_WM_TEMPLATE_ASSEMBLE_GROUPID" val="60656e634054ed1e2fb7f797"/>
  <p:tag name="WM_BEAUTIFY_ZORDER_FLAG_TAG" val="4"/>
</p:tagLst>
</file>

<file path=ppt/tags/tag48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215_1*f*1"/>
  <p:tag name="KSO_WM_TEMPLATE_CATEGORY" val="diagram"/>
  <p:tag name="KSO_WM_TEMPLATE_INDEX" val="202072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801d02fb2e5b40c38972e59e80e296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1be1e725a81453e9b4a7bd75263ca1e"/>
  <p:tag name="KSO_WM_UNIT_TEXT_FILL_FORE_SCHEMECOLOR_INDEX_BRIGHTNESS" val="0.25"/>
  <p:tag name="KSO_WM_UNIT_TEXT_FILL_FORE_SCHEMECOLOR_INDEX" val="13"/>
  <p:tag name="KSO_WM_UNIT_TEXT_FILL_TYPE" val="1"/>
  <p:tag name="KSO_WM_TEMPLATE_ASSEMBLE_XID" val="60656e634054ed1e2fb7f797"/>
  <p:tag name="KSO_WM_TEMPLATE_ASSEMBLE_GROUPID" val="60656e634054ed1e2fb7f797"/>
  <p:tag name="WM_BEAUTIFY_ZORDER_FLAG_TAG" val="5"/>
</p:tagLst>
</file>

<file path=ppt/tags/tag48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2&quot;,&quot;maxSize&quot;:{&quot;size1&quot;:20},&quot;minSize&quot;:{&quot;size1&quot;:11.2},&quot;normalSize&quot;:{&quot;size1&quot;:11.2},&quot;subLayout&quot;:[{&quot;id&quot;:&quot;2024-12-04T18:59:32&quot;,&quot;margin&quot;:{&quot;bottom&quot;:0.025999998673796654,&quot;left&quot;:1.2699999809265137,&quot;right&quot;:1.2699999809265137,&quot;top&quot;:0.4230000376701355},&quot;type&quot;:0},{&quot;id&quot;:&quot;2024-12-04T18:59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8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1899_1*i*1"/>
  <p:tag name="KSO_WM_TEMPLATE_CATEGORY" val="diagram"/>
  <p:tag name="KSO_WM_TEMPLATE_INDEX" val="20211899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d2e05467955471fa302bda457c0223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1e6b16af8414593af898aa3f2cc02ec&quot;,&quot;X&quot;:{&quot;Pos&quot;:1},&quot;Y&quot;:{&quot;Pos&quot;:1}},&quot;whChangeMode&quot;:0}"/>
  <p:tag name="KSO_WM_CHIP_GROUPID" val="5ef0aed10e56d0f322bebb3b"/>
  <p:tag name="KSO_WM_CHIP_XID" val="5ef0aed10e56d0f322bebb3c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357"/>
  <p:tag name="KSO_WM_TEMPLATE_ASSEMBLE_XID" val="60656f0e4054ed1e2fb802b1"/>
  <p:tag name="KSO_WM_TEMPLATE_ASSEMBLE_GROUPID" val="60656f0e4054ed1e2fb802b1"/>
  <p:tag name="WM_BEAUTIFY_ZORDER_FLAG_TAG" val="3"/>
</p:tagLst>
</file>

<file path=ppt/tags/tag49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9_1*f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4"/>
  <p:tag name="KSO_WM_UNIT_SHOW_EDIT_AREA_INDICATION" val="1"/>
  <p:tag name="KSO_WM_CHIP_GROUPID" val="5e6b05596848fb12bee65ac8"/>
  <p:tag name="KSO_WM_CHIP_XID" val="5e6b05596848fb12bee65aca"/>
  <p:tag name="KSO_WM_UNIT_DEC_AREA_ID" val="24c1277e83284b3e8ff9d295f21b0b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1d359df93964d5d92ead9569eaa9c26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0e4054ed1e2fb802b1"/>
  <p:tag name="KSO_WM_TEMPLATE_ASSEMBLE_GROUPID" val="60656f0e4054ed1e2fb802b1"/>
  <p:tag name="WM_BEAUTIFY_ZORDER_FLAG_TAG" val="4"/>
</p:tagLst>
</file>

<file path=ppt/tags/tag492.xml><?xml version="1.0" encoding="utf-8"?>
<p:tagLst xmlns:p="http://schemas.openxmlformats.org/presentationml/2006/main">
  <p:tag name="KSO_WM_UNIT_VALUE" val="1311*135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899_1*d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e6b16af8414593af898aa3f2cc02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8138117cc34770aa353d22a3ee0721"/>
  <p:tag name="KSO_WM_UNIT_PLACING_PICTURE" val="978138117cc34770aa353d22a3ee0721"/>
  <p:tag name="KSO_WM_TEMPLATE_ASSEMBLE_XID" val="60656f0e4054ed1e2fb802b1"/>
  <p:tag name="KSO_WM_TEMPLATE_ASSEMBLE_GROUPID" val="60656f0e4054ed1e2fb802b1"/>
  <p:tag name="WM_BEAUTIFY_ZORDER_FLAG_TAG" val="5"/>
</p:tagLst>
</file>

<file path=ppt/tags/tag49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2&quot;,&quot;maxSize&quot;:{&quot;size1&quot;:20},&quot;minSize&quot;:{&quot;size1&quot;:11.2},&quot;normalSize&quot;:{&quot;size1&quot;:11.2},&quot;subLayout&quot;:[{&quot;id&quot;:&quot;2024-12-04T18:59:32&quot;,&quot;margin&quot;:{&quot;bottom&quot;:0.025999998673796654,&quot;left&quot;:1.2699999809265137,&quot;right&quot;:1.2699999809265137,&quot;top&quot;:0.4230000376701355},&quot;type&quot;:0},{&quot;id&quot;:&quot;2024-12-04T18:59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9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98.xml><?xml version="1.0" encoding="utf-8"?>
<p:tagLst xmlns:p="http://schemas.openxmlformats.org/presentationml/2006/main">
  <p:tag name="KSO_WM_UNIT_VALUE" val="1565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4750_1*d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4ba731f900d412c8271e8e2df50c7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8991d82c989427384265d5b1aa71830"/>
  <p:tag name="KSO_WM_UNIT_PLACING_PICTURE" val="48991d82c989427384265d5b1aa71830"/>
  <p:tag name="KSO_WM_UNIT_SUPPORT_UNIT_TYPE" val="[&quot;d&quot;,&quot;θ&quot;]"/>
  <p:tag name="KSO_WM_TEMPLATE_ASSEMBLE_XID" val="60656f9b4054ed1e2fb80d5c"/>
  <p:tag name="KSO_WM_TEMPLATE_ASSEMBLE_GROUPID" val="60656f9b4054ed1e2fb80d5c"/>
  <p:tag name="WM_BEAUTIFY_ZORDER_FLAG_TAG" val="4"/>
</p:tagLst>
</file>

<file path=ppt/tags/tag49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5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2&quot;,&quot;maxSize&quot;:{&quot;size1&quot;:20},&quot;minSize&quot;:{&quot;size1&quot;:11.2},&quot;normalSize&quot;:{&quot;size1&quot;:11.2},&quot;subLayout&quot;:[{&quot;id&quot;:&quot;2024-12-04T18:59:32&quot;,&quot;margin&quot;:{&quot;bottom&quot;:0.025999998673796654,&quot;left&quot;:1.2699999809265137,&quot;right&quot;:1.2699999809265137,&quot;top&quot;:0.4230000376701355},&quot;type&quot;:0},{&quot;id&quot;:&quot;2024-12-04T18:59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0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0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94_1*f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213e55c78c7f48d58171e1bca080f0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98bb6cffadbe44eab0931cdbec099505"/>
  <p:tag name="KSO_WM_UNIT_TEXT_FILL_FORE_SCHEMECOLOR_INDEX_BRIGHTNESS" val="0.25"/>
  <p:tag name="KSO_WM_UNIT_TEXT_FILL_FORE_SCHEMECOLOR_INDEX" val="13"/>
  <p:tag name="KSO_WM_UNIT_TEXT_FILL_TYPE" val="1"/>
  <p:tag name="KSO_WM_TEMPLATE_ASSEMBLE_XID" val="60656efa4054ed1e2fb801a3"/>
  <p:tag name="KSO_WM_TEMPLATE_ASSEMBLE_GROUPID" val="60656efa4054ed1e2fb801a3"/>
  <p:tag name="WM_BEAUTIFY_ZORDER_FLAG_TAG" val="3"/>
</p:tagLst>
</file>

<file path=ppt/tags/tag506.xml><?xml version="1.0" encoding="utf-8"?>
<p:tagLst xmlns:p="http://schemas.openxmlformats.org/presentationml/2006/main">
  <p:tag name="KSO_WM_UNIT_VALUE" val="1269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394_1*d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75a2f12343b48a78842bc980fa141d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9a4be90c0df43438be309d1bf750751"/>
  <p:tag name="KSO_WM_UNIT_PLACING_PICTURE" val="d9a4be90c0df43438be309d1bf75075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fa4054ed1e2fb801a3"/>
  <p:tag name="KSO_WM_TEMPLATE_ASSEMBLE_GROUPID" val="60656efa4054ed1e2fb801a3"/>
  <p:tag name="WM_BEAUTIFY_ZORDER_FLAG_TAG" val="4"/>
</p:tagLst>
</file>

<file path=ppt/tags/tag50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2&quot;,&quot;maxSize&quot;:{&quot;size1&quot;:20},&quot;minSize&quot;:{&quot;size1&quot;:11.2},&quot;normalSize&quot;:{&quot;size1&quot;:11.2},&quot;subLayout&quot;:[{&quot;id&quot;:&quot;2024-12-04T18:59:32&quot;,&quot;margin&quot;:{&quot;bottom&quot;:0.025999998673796654,&quot;left&quot;:1.2699999809265137,&quot;right&quot;:1.2699999809265137,&quot;top&quot;:0.4230000376701355},&quot;type&quot;:0},{&quot;id&quot;:&quot;2024-12-04T18:59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1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12.xml><?xml version="1.0" encoding="utf-8"?>
<p:tagLst xmlns:p="http://schemas.openxmlformats.org/presentationml/2006/main">
  <p:tag name="KSO_WM_UNIT_VALUE" val="1340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6513_1*d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f863303e5984039929be145e6624f6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ee419c50ad746b2ad0a4ccfba072e50"/>
  <p:tag name="KSO_WM_UNIT_PLACING_PICTURE" val="aee419c50ad746b2ad0a4ccfba072e50"/>
  <p:tag name="KSO_WM_TEMPLATE_ASSEMBLE_XID" val="6065703c4054ed1e2fb81460"/>
  <p:tag name="KSO_WM_TEMPLATE_ASSEMBLE_GROUPID" val="6065703c4054ed1e2fb81460"/>
  <p:tag name="WM_BEAUTIFY_ZORDER_FLAG_TAG" val="3"/>
</p:tagLst>
</file>

<file path=ppt/tags/tag51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6513_1*f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8"/>
  <p:tag name="KSO_WM_UNIT_SHOW_EDIT_AREA_INDICATION" val="1"/>
  <p:tag name="KSO_WM_CHIP_GROUPID" val="5e6b05596848fb12bee65ac8"/>
  <p:tag name="KSO_WM_CHIP_XID" val="5e6b05596848fb12bee65aca"/>
  <p:tag name="KSO_WM_UNIT_DEC_AREA_ID" val="f55620d7e5bd4c059acb2e6d0f5f45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c1ea06b65a2429dbb43b664cec39464"/>
  <p:tag name="KSO_WM_UNIT_TEXT_FILL_FORE_SCHEMECOLOR_INDEX_BRIGHTNESS" val="0.25"/>
  <p:tag name="KSO_WM_UNIT_TEXT_FILL_FORE_SCHEMECOLOR_INDEX" val="13"/>
  <p:tag name="KSO_WM_UNIT_TEXT_FILL_TYPE" val="1"/>
  <p:tag name="KSO_WM_TEMPLATE_ASSEMBLE_XID" val="6065703c4054ed1e2fb81460"/>
  <p:tag name="KSO_WM_TEMPLATE_ASSEMBLE_GROUPID" val="6065703c4054ed1e2fb81460"/>
  <p:tag name="WM_BEAUTIFY_ZORDER_FLAG_TAG" val="4"/>
</p:tagLst>
</file>

<file path=ppt/tags/tag51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12-04T18:59:32&quot;,&quot;maxSize&quot;:{&quot;size1&quot;:20},&quot;minSize&quot;:{&quot;size1&quot;:11.2},&quot;normalSize&quot;:{&quot;size1&quot;:11.2},&quot;subLayout&quot;:[{&quot;id&quot;:&quot;2024-12-04T18:59:32&quot;,&quot;margin&quot;:{&quot;bottom&quot;:0.025999998673796654,&quot;left&quot;:1.2699999809265137,&quot;right&quot;:1.2699999809265137,&quot;top&quot;:0.4230000376701355},&quot;type&quot;:0},{&quot;id&quot;:&quot;2024-12-04T18:59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14_17*a*1"/>
  <p:tag name="KSO_WM_TEMPLATE_CATEGORY" val="custom"/>
  <p:tag name="KSO_WM_TEMPLATE_INDEX" val="20203614"/>
  <p:tag name="KSO_WM_UNIT_LAYERLEVEL" val="1"/>
  <p:tag name="KSO_WM_TAG_VERSION" val="1.0"/>
  <p:tag name="KSO_WM_BEAUTIFY_FLAG" val="#wm#"/>
  <p:tag name="KSO_WM_UNIT_ISCONTENTSTITLE" val="0"/>
  <p:tag name="KSO_WM_UNIT_NOCLEAR" val="1"/>
  <p:tag name="KSO_WM_UNIT_TYPE" val="a"/>
  <p:tag name="KSO_WM_UNIT_INDEX" val="1"/>
  <p:tag name="KSO_WM_UNIT_PRESET_TEXT" val="再会 "/>
  <p:tag name="KSO_WM_UNIT_ISNUMDGMTITLE" val="0"/>
  <p:tag name="KSO_WM_UNIT_TEXT_FILL_FORE_SCHEMECOLOR_INDEX_BRIGHTNESS" val="0.25"/>
  <p:tag name="KSO_WM_UNIT_TEXT_FILL_FORE_SCHEMECOLOR_INDEX" val="13"/>
  <p:tag name="KSO_WM_UNIT_TEXT_FILL_TYPE" val="1"/>
</p:tagLst>
</file>

<file path=ppt/tags/tag516.xml><?xml version="1.0" encoding="utf-8"?>
<p:tagLst xmlns:p="http://schemas.openxmlformats.org/presentationml/2006/main">
  <p:tag name="KSO_WM_SLIDE_ID" val="custom20203614_17"/>
  <p:tag name="KSO_WM_TEMPLATE_SUBCATEGORY" val="17"/>
  <p:tag name="KSO_WM_TEMPLATE_MASTER_TYPE" val="1"/>
  <p:tag name="KSO_WM_TEMPLATE_COLOR_TYPE" val="1"/>
  <p:tag name="KSO_WM_SLIDE_ITEM_CNT" val="0"/>
  <p:tag name="KSO_WM_SLIDE_INDEX" val="17"/>
  <p:tag name="KSO_WM_TAG_VERSION" val="1.0"/>
  <p:tag name="KSO_WM_BEAUTIFY_FLAG" val="#wm#"/>
  <p:tag name="KSO_WM_TEMPLATE_CATEGORY" val="custom"/>
  <p:tag name="KSO_WM_TEMPLATE_INDEX" val="20203614"/>
  <p:tag name="KSO_WM_SLIDE_TYPE" val="endPage"/>
  <p:tag name="KSO_WM_SLIDE_SUBTYPE" val="pureTxt"/>
  <p:tag name="KSO_WM_SLIDE_LAYOUT" val="a_b"/>
  <p:tag name="KSO_WM_SLIDE_LAYOUT_CNT" val="1_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frame"/>
  <p:tag name="KSO_WM_SLIDE_BK_DARK_LIGHT" val="2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CF5FA"/>
      </a:dk2>
      <a:lt2>
        <a:srgbClr val="FFFFFF"/>
      </a:lt2>
      <a:accent1>
        <a:srgbClr val="566991"/>
      </a:accent1>
      <a:accent2>
        <a:srgbClr val="6F798C"/>
      </a:accent2>
      <a:accent3>
        <a:srgbClr val="858785"/>
      </a:accent3>
      <a:accent4>
        <a:srgbClr val="9E9881"/>
      </a:accent4>
      <a:accent5>
        <a:srgbClr val="B4A77B"/>
      </a:accent5>
      <a:accent6>
        <a:srgbClr val="CDB574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2676</Words>
  <Application>WPS 演示</Application>
  <PresentationFormat>宽屏</PresentationFormat>
  <Paragraphs>164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3" baseType="lpstr">
      <vt:lpstr>Arial</vt:lpstr>
      <vt:lpstr>宋体</vt:lpstr>
      <vt:lpstr>Wingdings</vt:lpstr>
      <vt:lpstr>隶书</vt:lpstr>
      <vt:lpstr>汉仪尚巍手书W</vt:lpstr>
      <vt:lpstr>Viner Hand ITC</vt:lpstr>
      <vt:lpstr>微软雅黑</vt:lpstr>
      <vt:lpstr>Segoe UI</vt:lpstr>
      <vt:lpstr>Arial Unicode MS</vt:lpstr>
      <vt:lpstr>Arial Black</vt:lpstr>
      <vt:lpstr>Calibri</vt:lpstr>
      <vt:lpstr>Office 主题​​</vt:lpstr>
      <vt:lpstr>1_Office 主题​​</vt:lpstr>
      <vt:lpstr>第四章 制作实例</vt:lpstr>
      <vt:lpstr>制作实例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唐yanling</cp:lastModifiedBy>
  <cp:revision>3</cp:revision>
  <dcterms:created xsi:type="dcterms:W3CDTF">2024-12-04T10:59:00Z</dcterms:created>
  <dcterms:modified xsi:type="dcterms:W3CDTF">2024-12-04T11:00:06Z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/>
  </property>
</Properties>
</file>