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85" r:id="rId3"/>
    <p:sldId id="286" r:id="rId4"/>
    <p:sldId id="287" r:id="rId5"/>
    <p:sldId id="288" r:id="rId6"/>
    <p:sldId id="290" r:id="rId7"/>
    <p:sldId id="291" r:id="rId8"/>
    <p:sldId id="289" r:id="rId9"/>
  </p:sldIdLst>
  <p:sldSz cx="12192000" cy="6858000"/>
  <p:notesSz cx="6858000" cy="9144000"/>
  <p:custDataLst>
    <p:tags r:id="rId1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88"/>
        <p:guide pos="388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63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8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58035" y="836295"/>
            <a:ext cx="8075930" cy="483108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09365" y="47504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081655" y="5229225"/>
            <a:ext cx="40894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98975" y="5229225"/>
            <a:ext cx="40894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00265" y="475043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242685" y="5200650"/>
            <a:ext cx="39052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714615" y="5200650"/>
            <a:ext cx="39052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4940" y="1076325"/>
            <a:ext cx="9342120" cy="16224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818890" y="212598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064125" y="211645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04585" y="1786255"/>
            <a:ext cx="94488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四十三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20150" y="1795780"/>
            <a:ext cx="94488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九十九</a:t>
            </a:r>
            <a:endParaRPr lang="zh-CN" altLang="en-US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93965" y="2116455"/>
            <a:ext cx="71501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11" grpId="0"/>
      <p:bldP spid="11" grpId="1"/>
      <p:bldP spid="5" grpId="0"/>
      <p:bldP spid="5" grpId="1"/>
      <p:bldP spid="7" grpId="0"/>
      <p:bldP spid="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0080" y="1028065"/>
            <a:ext cx="8545830" cy="33051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8599805" y="195326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619490" y="242951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255" y="1090930"/>
            <a:ext cx="8619490" cy="27406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502660" y="310832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34255" y="3108325"/>
            <a:ext cx="666115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758940" y="311785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349615" y="311785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725" y="897255"/>
            <a:ext cx="8335010" cy="340550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25165" y="2562225"/>
            <a:ext cx="1224280" cy="647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12  32  42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52   62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483860" y="2562225"/>
            <a:ext cx="1224280" cy="647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21  23  24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25   26 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137525" y="2390775"/>
            <a:ext cx="1482090" cy="6477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17  71  26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62   35 </a:t>
            </a:r>
            <a:b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</a:b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答案不唯一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33295" y="1036320"/>
            <a:ext cx="8236585" cy="393192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906770" y="177673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81445" y="177673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56120" y="1776730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46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06770" y="2476500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1445" y="248602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056120" y="2486025"/>
            <a:ext cx="514350" cy="3302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06770" y="3463290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00495" y="3476625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065645" y="3472815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06770" y="4191635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10020" y="4191635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94855" y="4191635"/>
            <a:ext cx="514350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  <p:bldP spid="4" grpId="0"/>
      <p:bldP spid="4" grpId="1"/>
      <p:bldP spid="5" grpId="0"/>
      <p:bldP spid="5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90090" y="767080"/>
            <a:ext cx="8058785" cy="475996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4719320" y="2199640"/>
            <a:ext cx="1711325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613910" y="3089275"/>
            <a:ext cx="1711325" cy="3397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 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52</a:t>
            </a:r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、</a:t>
            </a:r>
            <a:r>
              <a:rPr lang="en-US" altLang="zh-CN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43</a:t>
            </a:r>
            <a:endParaRPr lang="en-US" altLang="zh-CN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43605" y="4309745"/>
            <a:ext cx="466090" cy="3873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②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8" grpId="0"/>
      <p:bldP spid="8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73</Paragraphs>
  <Slides>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2025-02-16T15:47:07Z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