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88" r:id="rId6"/>
    <p:sldId id="292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945" y="799465"/>
            <a:ext cx="9698990" cy="553275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760845" y="5253990"/>
            <a:ext cx="1319530" cy="3943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145155" y="4702175"/>
            <a:ext cx="125095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1:4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8522335" y="4164330"/>
            <a:ext cx="132905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200 . 96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760845" y="3072765"/>
            <a:ext cx="13011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形状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5579745" y="3072765"/>
            <a:ext cx="953135" cy="3714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大小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2506345" y="3612515"/>
            <a:ext cx="941070" cy="4076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大小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982210" y="3636010"/>
            <a:ext cx="1289685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形状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3144520" y="5802630"/>
            <a:ext cx="1319530" cy="398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10" grpId="0"/>
      <p:bldP spid="10" grpId="1"/>
      <p:bldP spid="11" grpId="0"/>
      <p:bldP spid="11" grpId="1"/>
      <p:bldP spid="7" grpId="0"/>
      <p:bldP spid="7" grpId="1"/>
      <p:bldP spid="6" grpId="0"/>
      <p:bldP spid="6" grpId="1"/>
      <p:bldP spid="5" grpId="0"/>
      <p:bldP spid="5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2070" y="1313815"/>
            <a:ext cx="9547225" cy="37223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70015" y="4032885"/>
            <a:ext cx="1354455" cy="4381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66895" y="185832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9220" y="1124585"/>
            <a:ext cx="9433560" cy="50120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9680" y="36776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画图略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635" y="1105535"/>
            <a:ext cx="9668510" cy="50914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79345" y="574135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80385" y="4506595"/>
            <a:ext cx="128206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3       3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79345" y="5403215"/>
            <a:ext cx="13423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635" y="1313815"/>
            <a:ext cx="9911715" cy="38119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79190" y="251428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84900" y="3122295"/>
            <a:ext cx="13373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20355" y="2058035"/>
            <a:ext cx="1292225" cy="4387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20355" y="1728470"/>
            <a:ext cx="13627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16100" y="2959100"/>
            <a:ext cx="1340485" cy="3670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15465" y="3295650"/>
            <a:ext cx="1293495" cy="4146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5" grpId="0"/>
      <p:bldP spid="5" grpId="1"/>
      <p:bldP spid="9" grpId="0"/>
      <p:bldP spid="9" grpId="1"/>
      <p:bldP spid="10" grpId="0"/>
      <p:bldP spid="10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035" y="1107440"/>
            <a:ext cx="9607550" cy="49898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621790" y="3032760"/>
                <a:ext cx="4597400" cy="113982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30</m:t>
                        </m:r>
                        <m:r>
                          <a:rPr lang="en-US" altLang="en-US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°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360</m:t>
                        </m:r>
                        <m:r>
                          <a:rPr lang="en-US" altLang="en-US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(12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2)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=150.72(cm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1790" y="3032760"/>
                <a:ext cx="4597400" cy="113982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52.80000000000004,&quot;left&quot;:195,&quot;top&quot;:239.27503937007873,&quot;width&quot;:592.7}"/>
</p:tagLst>
</file>

<file path=ppt/tags/tag64.xml><?xml version="1.0" encoding="utf-8"?>
<p:tagLst xmlns:p="http://schemas.openxmlformats.org/presentationml/2006/main">
  <p:tag name="KSO_WM_DIAGRAM_VIRTUALLY_FRAME" val="{&quot;height&quot;:252.80000000000004,&quot;left&quot;:195,&quot;top&quot;:239.27503937007873,&quot;width&quot;:592.7}"/>
</p:tagLst>
</file>

<file path=ppt/tags/tag65.xml><?xml version="1.0" encoding="utf-8"?>
<p:tagLst xmlns:p="http://schemas.openxmlformats.org/presentationml/2006/main">
  <p:tag name="KSO_WM_DIAGRAM_VIRTUALLY_FRAME" val="{&quot;height&quot;:252.80000000000004,&quot;left&quot;:195,&quot;top&quot;:239.27503937007873,&quot;width&quot;:592.7}"/>
</p:tagLst>
</file>

<file path=ppt/tags/tag66.xml><?xml version="1.0" encoding="utf-8"?>
<p:tagLst xmlns:p="http://schemas.openxmlformats.org/presentationml/2006/main">
  <p:tag name="KSO_WM_DIAGRAM_VIRTUALLY_FRAME" val="{&quot;height&quot;:252.80000000000004,&quot;left&quot;:195,&quot;top&quot;:239.27503937007873,&quot;width&quot;:592.7}"/>
</p:tagLst>
</file>

<file path=ppt/tags/tag67.xml><?xml version="1.0" encoding="utf-8"?>
<p:tagLst xmlns:p="http://schemas.openxmlformats.org/presentationml/2006/main">
  <p:tag name="KSO_WM_DIAGRAM_VIRTUALLY_FRAME" val="{&quot;height&quot;:252.80000000000004,&quot;left&quot;:195,&quot;top&quot;:239.27503937007873,&quot;width&quot;:592.7}"/>
</p:tagLst>
</file>

<file path=ppt/tags/tag68.xml><?xml version="1.0" encoding="utf-8"?>
<p:tagLst xmlns:p="http://schemas.openxmlformats.org/presentationml/2006/main">
  <p:tag name="KSO_WM_DIAGRAM_VIRTUALLY_FRAME" val="{&quot;height&quot;:252.80000000000004,&quot;left&quot;:195,&quot;top&quot;:239.27503937007873,&quot;width&quot;:592.7}"/>
</p:tagLst>
</file>

<file path=ppt/tags/tag69.xml><?xml version="1.0" encoding="utf-8"?>
<p:tagLst xmlns:p="http://schemas.openxmlformats.org/presentationml/2006/main">
  <p:tag name="KSO_WM_DIAGRAM_VIRTUALLY_FRAME" val="{&quot;height&quot;:252.80000000000004,&quot;left&quot;:195,&quot;top&quot;:239.27503937007873,&quot;width&quot;:592.7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52.80000000000004,&quot;left&quot;:195,&quot;top&quot;:239.27503937007873,&quot;width&quot;:592.7}"/>
</p:tagLst>
</file>

<file path=ppt/tags/tag71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WPS 演示</Application>
  <PresentationFormat>宽屏</PresentationFormat>
  <Paragraphs>43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2025-02-12T10:28:11Z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