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60" r:id="rId5"/>
    <p:sldId id="288" r:id="rId6"/>
    <p:sldId id="261" r:id="rId7"/>
    <p:sldId id="262" r:id="rId8"/>
    <p:sldId id="292" r:id="rId9"/>
    <p:sldId id="294" r:id="rId10"/>
    <p:sldId id="308" r:id="rId11"/>
    <p:sldId id="309" r:id="rId12"/>
    <p:sldId id="266" r:id="rId13"/>
    <p:sldId id="267" r:id="rId14"/>
    <p:sldId id="268" r:id="rId15"/>
    <p:sldId id="302" r:id="rId16"/>
    <p:sldId id="303" r:id="rId17"/>
    <p:sldId id="269" r:id="rId18"/>
    <p:sldId id="271" r:id="rId19"/>
    <p:sldId id="304" r:id="rId20"/>
    <p:sldId id="272" r:id="rId21"/>
    <p:sldId id="274" r:id="rId22"/>
    <p:sldId id="286" r:id="rId23"/>
    <p:sldId id="305" r:id="rId24"/>
    <p:sldId id="275" r:id="rId25"/>
    <p:sldId id="276" r:id="rId26"/>
    <p:sldId id="277" r:id="rId27"/>
    <p:sldId id="306" r:id="rId28"/>
    <p:sldId id="307" r:id="rId29"/>
    <p:sldId id="278" r:id="rId30"/>
    <p:sldId id="279" r:id="rId31"/>
    <p:sldId id="282" r:id="rId32"/>
    <p:sldId id="287" r:id="rId33"/>
    <p:sldId id="289" r:id="rId34"/>
    <p:sldId id="290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21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42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218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304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447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69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35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13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2670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206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717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5F07B-63CA-310D-04AC-E0E961F55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3BF0E9-ACE0-10C8-3224-16F99DCA7F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FAF6D1-EB22-1F2A-FD34-7BC8926174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53F05-187D-EDD8-94AF-FF7FE870BD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5908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933C0-BEF5-47A6-57DC-802EC0A70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527528-43F8-CD56-67E9-81FCFCA2B0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207165-29BD-5552-A8F6-311A84DDE5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179B6D-F993-8328-B30D-940CB87F5D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8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0C027-F362-72B1-C89C-7BA0D8C99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223845-292B-72FF-811E-7CBE23A700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3A546-1099-7099-F0E1-E46BC71382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806058-1453-5AC0-CBC3-9AE04E6D27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90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72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3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98162b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D2A76F-C583-4307-874A-73B522AA58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98162b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1C58A88-50EA-4BA0-8F5A-83782E2E82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8AC70F-D38D-67B8-7ACD-F0A2B0988FB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3C11CFF-C890-41DE-A910-BC50C9A6C6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E4808F2-E482-4E22-A2C4-5081D4CCFF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d7abd21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c49e1dd64?vcp=1&amp;pid=9ad7abd21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461cb4753?vcp=1&amp;pid=9ad7abd21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461cb4753.choices?vcp=1&amp;pid=9ad7abd21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258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.Elephants.</a:t>
            </a:r>
            <a:endParaRPr lang="en-US" altLang="zh-CN" sz="2800" dirty="0"/>
          </a:p>
        </p:txBody>
      </p:sp>
      <p:sp>
        <p:nvSpPr>
          <p:cNvPr id="7" name="QC_7_BD.16_1#4907a92dc?vcp=1&amp;pid=9ad7abd21&amp;color=0,0,0&amp;vtp=1&amp;bt=1&amp;bbb=1">
            <a:extLst>
              <a:ext uri="{FF2B5EF4-FFF2-40B4-BE49-F238E27FC236}">
                <a16:creationId xmlns:a16="http://schemas.microsoft.com/office/drawing/2014/main" id="{901F9D89-CB48-B439-9A56-C120629882BD}"/>
              </a:ext>
            </a:extLst>
          </p:cNvPr>
          <p:cNvSpPr/>
          <p:nvPr/>
        </p:nvSpPr>
        <p:spPr>
          <a:xfrm>
            <a:off x="539496" y="36231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4907a92dc.choices?vcp=1&amp;pid=9ad7abd21&amp;color=0,0,0&amp;vtp=1&amp;bbb=1">
            <a:extLst>
              <a:ext uri="{FF2B5EF4-FFF2-40B4-BE49-F238E27FC236}">
                <a16:creationId xmlns:a16="http://schemas.microsoft.com/office/drawing/2014/main" id="{D13B45C9-BE86-962A-57B4-F68432E624C3}"/>
              </a:ext>
            </a:extLst>
          </p:cNvPr>
          <p:cNvSpPr/>
          <p:nvPr/>
        </p:nvSpPr>
        <p:spPr>
          <a:xfrm>
            <a:off x="539496" y="42476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6087" algn="l"/>
                <a:tab pos="7931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.Strict.</a:t>
            </a:r>
            <a:endParaRPr lang="en-US" altLang="zh-CN" sz="2800" dirty="0"/>
          </a:p>
        </p:txBody>
      </p:sp>
      <p:sp>
        <p:nvSpPr>
          <p:cNvPr id="10" name="QC_7_BD.19_1#4b1cb19ef?vcp=1&amp;pid=9ad7abd21&amp;color=0,0,0&amp;vtp=1&amp;bt=1&amp;bbb=1">
            <a:extLst>
              <a:ext uri="{FF2B5EF4-FFF2-40B4-BE49-F238E27FC236}">
                <a16:creationId xmlns:a16="http://schemas.microsoft.com/office/drawing/2014/main" id="{F083628A-57EC-24DF-C540-B7FF274FF64C}"/>
              </a:ext>
            </a:extLst>
          </p:cNvPr>
          <p:cNvSpPr/>
          <p:nvPr/>
        </p:nvSpPr>
        <p:spPr>
          <a:xfrm>
            <a:off x="539496" y="4872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19_2#4b1cb19ef.choices?vcp=1&amp;pid=9ad7abd21&amp;color=0,0,0&amp;vtp=1&amp;bbb=1">
            <a:extLst>
              <a:ext uri="{FF2B5EF4-FFF2-40B4-BE49-F238E27FC236}">
                <a16:creationId xmlns:a16="http://schemas.microsoft.com/office/drawing/2014/main" id="{0FA9444F-A5D7-277F-14CB-A5AB37CC8D09}"/>
              </a:ext>
            </a:extLst>
          </p:cNvPr>
          <p:cNvSpPr/>
          <p:nvPr/>
        </p:nvSpPr>
        <p:spPr>
          <a:xfrm>
            <a:off x="539496" y="54965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endParaRPr lang="en-US" altLang="zh-CN" sz="2800" dirty="0"/>
          </a:p>
        </p:txBody>
      </p:sp>
      <p:sp>
        <p:nvSpPr>
          <p:cNvPr id="5" name="QC_7_AN.14_1#461cb4753.bracket?vcp=1&amp;pid=9ad7abd21&amp;color=0,0,0&amp;vpa=6&amp;vtp=1">
            <a:extLst>
              <a:ext uri="{FF2B5EF4-FFF2-40B4-BE49-F238E27FC236}">
                <a16:creationId xmlns:a16="http://schemas.microsoft.com/office/drawing/2014/main" id="{BBF395DE-30AF-FAB9-F97B-75E35D227FC0}"/>
              </a:ext>
            </a:extLst>
          </p:cNvPr>
          <p:cNvSpPr/>
          <p:nvPr/>
        </p:nvSpPr>
        <p:spPr>
          <a:xfrm>
            <a:off x="6585489" y="25263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AN.17_1#4907a92dc.bracket?vcp=1&amp;pid=9ad7abd21&amp;color=0,0,0&amp;vpa=7&amp;vtp=1">
            <a:extLst>
              <a:ext uri="{FF2B5EF4-FFF2-40B4-BE49-F238E27FC236}">
                <a16:creationId xmlns:a16="http://schemas.microsoft.com/office/drawing/2014/main" id="{3C63ECFD-7365-2A43-B202-B97A366BDEF6}"/>
              </a:ext>
            </a:extLst>
          </p:cNvPr>
          <p:cNvSpPr/>
          <p:nvPr/>
        </p:nvSpPr>
        <p:spPr>
          <a:xfrm>
            <a:off x="7201439" y="364438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AN.20_1#4b1cb19ef.bracket?vcp=1&amp;pid=9ad7abd21&amp;color=0,0,0&amp;vpa=8&amp;vtp=1">
            <a:extLst>
              <a:ext uri="{FF2B5EF4-FFF2-40B4-BE49-F238E27FC236}">
                <a16:creationId xmlns:a16="http://schemas.microsoft.com/office/drawing/2014/main" id="{B9C38EEE-AF70-3EDA-7522-8B2FFCC5281C}"/>
              </a:ext>
            </a:extLst>
          </p:cNvPr>
          <p:cNvSpPr/>
          <p:nvPr/>
        </p:nvSpPr>
        <p:spPr>
          <a:xfrm>
            <a:off x="7971378" y="48649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854350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22_1#3b62c9728?vcp=1&amp;pid=9ad7abd21&amp;color=0,0,0&amp;vtp=1&amp;bt=1&amp;bbb=1">
            <a:extLst>
              <a:ext uri="{FF2B5EF4-FFF2-40B4-BE49-F238E27FC236}">
                <a16:creationId xmlns:a16="http://schemas.microsoft.com/office/drawing/2014/main" id="{98AF5D84-DD2F-BDE9-15E2-82DF2FD5C3E8}"/>
              </a:ext>
            </a:extLst>
          </p:cNvPr>
          <p:cNvSpPr/>
          <p:nvPr/>
        </p:nvSpPr>
        <p:spPr>
          <a:xfrm>
            <a:off x="539496" y="1968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2_2#3b62c9728.choices?vcp=1&amp;pid=9ad7abd21&amp;color=0,0,0&amp;vtp=1&amp;bbb=1">
            <a:extLst>
              <a:ext uri="{FF2B5EF4-FFF2-40B4-BE49-F238E27FC236}">
                <a16:creationId xmlns:a16="http://schemas.microsoft.com/office/drawing/2014/main" id="{1543B620-870B-7801-D4DF-345A4F330044}"/>
              </a:ext>
            </a:extLst>
          </p:cNvPr>
          <p:cNvSpPr/>
          <p:nvPr/>
        </p:nvSpPr>
        <p:spPr>
          <a:xfrm>
            <a:off x="539496" y="25929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2887" algn="l"/>
                <a:tab pos="72203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jeans.</a:t>
            </a:r>
            <a:endParaRPr lang="en-US" altLang="zh-CN" sz="2800" dirty="0"/>
          </a:p>
        </p:txBody>
      </p:sp>
      <p:sp>
        <p:nvSpPr>
          <p:cNvPr id="8" name="QC_7_BD.25_1#4b6ae4091?vcp=1&amp;pid=9ad7abd21&amp;color=0,0,0&amp;vtp=1&amp;bt=1&amp;bbb=1">
            <a:extLst>
              <a:ext uri="{FF2B5EF4-FFF2-40B4-BE49-F238E27FC236}">
                <a16:creationId xmlns:a16="http://schemas.microsoft.com/office/drawing/2014/main" id="{0EAF59E5-C8FA-85E3-4933-2D1870C4CE08}"/>
              </a:ext>
            </a:extLst>
          </p:cNvPr>
          <p:cNvSpPr/>
          <p:nvPr/>
        </p:nvSpPr>
        <p:spPr>
          <a:xfrm>
            <a:off x="539496" y="31466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5_2#4b6ae4091.choices?vcp=1&amp;pid=9ad7abd21&amp;color=0,0,0&amp;vtp=1&amp;bbb=1">
            <a:extLst>
              <a:ext uri="{FF2B5EF4-FFF2-40B4-BE49-F238E27FC236}">
                <a16:creationId xmlns:a16="http://schemas.microsoft.com/office/drawing/2014/main" id="{021EF63E-4CAC-1D65-7493-9704725FA79A}"/>
              </a:ext>
            </a:extLst>
          </p:cNvPr>
          <p:cNvSpPr/>
          <p:nvPr/>
        </p:nvSpPr>
        <p:spPr>
          <a:xfrm>
            <a:off x="539496" y="37710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06520" algn="l"/>
                <a:tab pos="77368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strict.</a:t>
            </a:r>
            <a:endParaRPr lang="en-US" altLang="zh-CN" sz="2800" dirty="0"/>
          </a:p>
        </p:txBody>
      </p:sp>
      <p:sp>
        <p:nvSpPr>
          <p:cNvPr id="2" name="QC_7_AN.23_1#3b62c9728.bracket?vcp=1&amp;pid=9ad7abd21&amp;color=0,0,0&amp;vpa=9&amp;vtp=1">
            <a:extLst>
              <a:ext uri="{FF2B5EF4-FFF2-40B4-BE49-F238E27FC236}">
                <a16:creationId xmlns:a16="http://schemas.microsoft.com/office/drawing/2014/main" id="{BF369185-8574-9BDF-ED3F-8522A3795572}"/>
              </a:ext>
            </a:extLst>
          </p:cNvPr>
          <p:cNvSpPr/>
          <p:nvPr/>
        </p:nvSpPr>
        <p:spPr>
          <a:xfrm>
            <a:off x="5836190" y="19897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3" name="QC_7_AN.26_1#4b6ae4091.bracket?vcp=1&amp;pid=9ad7abd21&amp;color=0,0,0&amp;vpa=10&amp;vtp=1">
            <a:extLst>
              <a:ext uri="{FF2B5EF4-FFF2-40B4-BE49-F238E27FC236}">
                <a16:creationId xmlns:a16="http://schemas.microsoft.com/office/drawing/2014/main" id="{FAE12EA0-7FB4-BE40-9B5D-751BF38B2E16}"/>
              </a:ext>
            </a:extLst>
          </p:cNvPr>
          <p:cNvSpPr/>
          <p:nvPr/>
        </p:nvSpPr>
        <p:spPr>
          <a:xfrm>
            <a:off x="6272752" y="31466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288842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e6e63e6d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9cbac4282?vcp=1&amp;pid=0e6e63e6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f45174f10?vcp=1&amp;pid=0e6e63e6d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c1bad04a8?vcp=1&amp;pid=f45174f10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c1bad04a8.choices?vcp=1&amp;pid=f45174f10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98053" algn="l"/>
                <a:tab pos="7351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.Friendly.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AD676273-3523-2FFD-4277-94E514BAD2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7040" y="6438582"/>
            <a:ext cx="474617" cy="4746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75aea0347?vcp=1&amp;pid=f45174f10&amp;color=0,0,0&amp;mp=1&amp;vtp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31_2#75aea0347.choices?vcp=1&amp;pid=f45174f10&amp;color=0,0,0&amp;vtp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endParaRPr lang="en-US" altLang="zh-CN" sz="2800" dirty="0"/>
          </a:p>
        </p:txBody>
      </p:sp>
      <p:sp>
        <p:nvSpPr>
          <p:cNvPr id="5" name="QC_8_BD.33_1#fd2f8613c?vcp=1&amp;pid=f45174f10&amp;color=0,0,0&amp;vtp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33_2#fd2f8613c.choices?vcp=1&amp;pid=f45174f10&amp;color=0,0,0&amp;vtp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fd2f8613c?vcp=1&amp;pid=f45174f10&amp;color=0,0,0&amp;mp=1&amp;vtp=1&amp;bt=1&amp;bbb=1&amp;hb=1"/>
          <p:cNvSpPr/>
          <p:nvPr/>
        </p:nvSpPr>
        <p:spPr>
          <a:xfrm>
            <a:off x="380876" y="675324"/>
            <a:ext cx="11109960" cy="5672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Julia.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Norman？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except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e6e63e6d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9cbac4282?vcp=1&amp;pid=0e6e63e6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f45174f10?vcp=1&amp;pid=0e6e63e6d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c1bad04a8?vcp=1&amp;pid=f45174f10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c1bad04a8.bracket?vcp=1&amp;pid=f45174f10&amp;color=0,0,0&amp;vpa=11&amp;vtp=1"/>
          <p:cNvSpPr/>
          <p:nvPr/>
        </p:nvSpPr>
        <p:spPr>
          <a:xfrm>
            <a:off x="5937218" y="3147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9_2#c1bad04a8.choices?vcp=1&amp;pid=f45174f10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98053" algn="l"/>
                <a:tab pos="7351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.Friendly.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5174838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75aea0347?vcp=1&amp;pid=f45174f10&amp;color=0,0,0&amp;mp=1&amp;vtp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32_1#75aea0347.bracket?vcp=1&amp;pid=f45174f10&amp;color=0,0,0&amp;mp=1&amp;vpa=12&amp;vtp=1"/>
          <p:cNvSpPr/>
          <p:nvPr/>
        </p:nvSpPr>
        <p:spPr>
          <a:xfrm>
            <a:off x="5877465" y="8611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31_2#75aea0347.choices?vcp=1&amp;pid=f45174f10&amp;color=0,0,0&amp;vtp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endParaRPr lang="en-US" altLang="zh-CN" sz="2800" dirty="0"/>
          </a:p>
        </p:txBody>
      </p:sp>
      <p:sp>
        <p:nvSpPr>
          <p:cNvPr id="5" name="QC_8_BD.33_1#fd2f8613c?vcp=1&amp;pid=f45174f10&amp;color=0,0,0&amp;vtp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4_1#fd2f8613c.bracket?vcp=1&amp;pid=f45174f10&amp;color=0,0,0&amp;vpa=13&amp;vtp=1"/>
          <p:cNvSpPr/>
          <p:nvPr/>
        </p:nvSpPr>
        <p:spPr>
          <a:xfrm>
            <a:off x="8979439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33_2#fd2f8613c.choices?vcp=1&amp;pid=f45174f10&amp;color=0,0,0&amp;vtp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23572448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0d4c87e2e?vcp=1&amp;pid=0e6e63e6d&amp;color=0,0,0&amp;vtp=1&amp;bt=1&amp;bbb=1"/>
          <p:cNvSpPr/>
          <p:nvPr/>
        </p:nvSpPr>
        <p:spPr>
          <a:xfrm>
            <a:off x="539496" y="3927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f88eba902?vcp=1&amp;pid=0d4c87e2e&amp;color=0,0,0&amp;vtp=1&amp;bbb=1"/>
          <p:cNvSpPr/>
          <p:nvPr/>
        </p:nvSpPr>
        <p:spPr>
          <a:xfrm>
            <a:off x="539496" y="10171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f88eba902.choices?vcp=1&amp;pid=0d4c87e2e&amp;color=0,0,0&amp;vtp=1&amp;bbb=1"/>
          <p:cNvSpPr/>
          <p:nvPr/>
        </p:nvSpPr>
        <p:spPr>
          <a:xfrm>
            <a:off x="539496" y="1646672"/>
            <a:ext cx="11109960" cy="12391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lang="en-US" altLang="zh-CN" sz="2800" dirty="0"/>
              <a:t>                       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endParaRPr lang="en-US" altLang="zh-CN" sz="2800" dirty="0"/>
          </a:p>
        </p:txBody>
      </p:sp>
      <p:sp>
        <p:nvSpPr>
          <p:cNvPr id="6" name="QC_8_BD.39_1#6b6e29344?vcp=1&amp;pid=0d4c87e2e&amp;color=0,0,0&amp;mp=1&amp;vtp=1&amp;bt=1&amp;bbb=1">
            <a:extLst>
              <a:ext uri="{FF2B5EF4-FFF2-40B4-BE49-F238E27FC236}">
                <a16:creationId xmlns:a16="http://schemas.microsoft.com/office/drawing/2014/main" id="{43B34898-C86A-F226-18C6-1C44A3D45118}"/>
              </a:ext>
            </a:extLst>
          </p:cNvPr>
          <p:cNvSpPr/>
          <p:nvPr/>
        </p:nvSpPr>
        <p:spPr>
          <a:xfrm>
            <a:off x="539496" y="27737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6b6e29344.choices?vcp=1&amp;pid=0d4c87e2e&amp;color=0,0,0&amp;vtp=1&amp;bbb=1">
            <a:extLst>
              <a:ext uri="{FF2B5EF4-FFF2-40B4-BE49-F238E27FC236}">
                <a16:creationId xmlns:a16="http://schemas.microsoft.com/office/drawing/2014/main" id="{D3FB115E-40B4-6AF4-5CD2-D62F8182F5EB}"/>
              </a:ext>
            </a:extLst>
          </p:cNvPr>
          <p:cNvSpPr/>
          <p:nvPr/>
        </p:nvSpPr>
        <p:spPr>
          <a:xfrm>
            <a:off x="539496" y="33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17053" algn="l"/>
                <a:tab pos="72373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ice.</a:t>
            </a:r>
            <a:endParaRPr lang="en-US" altLang="zh-CN" sz="2800" dirty="0"/>
          </a:p>
        </p:txBody>
      </p:sp>
      <p:sp>
        <p:nvSpPr>
          <p:cNvPr id="9" name="QC_8_BD.41_1#0b2a8bc7b?vcp=1&amp;pid=0d4c87e2e&amp;color=0,0,0&amp;vtp=1&amp;bbb=1">
            <a:extLst>
              <a:ext uri="{FF2B5EF4-FFF2-40B4-BE49-F238E27FC236}">
                <a16:creationId xmlns:a16="http://schemas.microsoft.com/office/drawing/2014/main" id="{1B6C590D-DFB4-CD29-2C86-B5C78D37CB86}"/>
              </a:ext>
            </a:extLst>
          </p:cNvPr>
          <p:cNvSpPr/>
          <p:nvPr/>
        </p:nvSpPr>
        <p:spPr>
          <a:xfrm>
            <a:off x="539496" y="394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0b2a8bc7b.choices?vcp=1&amp;pid=0d4c87e2e&amp;color=0,0,0&amp;vtp=1&amp;bbb=1">
            <a:extLst>
              <a:ext uri="{FF2B5EF4-FFF2-40B4-BE49-F238E27FC236}">
                <a16:creationId xmlns:a16="http://schemas.microsoft.com/office/drawing/2014/main" id="{2BC30C81-F614-19C4-5F64-A6AB072E3695}"/>
              </a:ext>
            </a:extLst>
          </p:cNvPr>
          <p:cNvSpPr/>
          <p:nvPr/>
        </p:nvSpPr>
        <p:spPr>
          <a:xfrm>
            <a:off x="539496" y="45793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stomachache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0DE7EFF3-CE9E-0ED8-C90B-289B7CF735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8752" y="6400783"/>
            <a:ext cx="493322" cy="4933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7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0b2a8bc7b?vcp=1&amp;pid=0d4c87e2e&amp;color=0,0,0&amp;mp=1&amp;vtp=1&amp;bt=1&amp;bbb=1&amp;hb=1"/>
          <p:cNvSpPr/>
          <p:nvPr/>
        </p:nvSpPr>
        <p:spPr>
          <a:xfrm>
            <a:off x="539496" y="450599"/>
            <a:ext cx="11109960" cy="56022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6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that？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it？</a:t>
            </a:r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stomachache.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0d4c87e2e?vcp=1&amp;pid=0e6e63e6d&amp;color=0,0,0&amp;vtp=1&amp;bt=1&amp;bbb=1"/>
          <p:cNvSpPr/>
          <p:nvPr/>
        </p:nvSpPr>
        <p:spPr>
          <a:xfrm>
            <a:off x="539496" y="3927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f88eba902?vcp=1&amp;pid=0d4c87e2e&amp;color=0,0,0&amp;vtp=1&amp;bbb=1"/>
          <p:cNvSpPr/>
          <p:nvPr/>
        </p:nvSpPr>
        <p:spPr>
          <a:xfrm>
            <a:off x="539496" y="10171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f88eba902.bracket?vcp=1&amp;pid=0d4c87e2e&amp;color=0,0,0&amp;vpa=14&amp;vtp=1"/>
          <p:cNvSpPr/>
          <p:nvPr/>
        </p:nvSpPr>
        <p:spPr>
          <a:xfrm>
            <a:off x="4832318" y="10038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7_2#f88eba902.choices?vcp=1&amp;pid=0d4c87e2e&amp;color=0,0,0&amp;vtp=1&amp;bbb=1"/>
          <p:cNvSpPr/>
          <p:nvPr/>
        </p:nvSpPr>
        <p:spPr>
          <a:xfrm>
            <a:off x="539496" y="1646672"/>
            <a:ext cx="11109960" cy="12391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lang="en-US" altLang="zh-CN" sz="2800" dirty="0"/>
              <a:t>                       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endParaRPr lang="en-US" altLang="zh-CN" sz="2800" dirty="0"/>
          </a:p>
        </p:txBody>
      </p:sp>
      <p:sp>
        <p:nvSpPr>
          <p:cNvPr id="6" name="QC_8_BD.39_1#6b6e29344?vcp=1&amp;pid=0d4c87e2e&amp;color=0,0,0&amp;mp=1&amp;vtp=1&amp;bt=1&amp;bbb=1">
            <a:extLst>
              <a:ext uri="{FF2B5EF4-FFF2-40B4-BE49-F238E27FC236}">
                <a16:creationId xmlns:a16="http://schemas.microsoft.com/office/drawing/2014/main" id="{43B34898-C86A-F226-18C6-1C44A3D45118}"/>
              </a:ext>
            </a:extLst>
          </p:cNvPr>
          <p:cNvSpPr/>
          <p:nvPr/>
        </p:nvSpPr>
        <p:spPr>
          <a:xfrm>
            <a:off x="539496" y="27737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6b6e29344.bracket?vcp=1&amp;pid=0d4c87e2e&amp;color=0,0,0&amp;mp=1&amp;vpa=15&amp;vtp=1">
            <a:extLst>
              <a:ext uri="{FF2B5EF4-FFF2-40B4-BE49-F238E27FC236}">
                <a16:creationId xmlns:a16="http://schemas.microsoft.com/office/drawing/2014/main" id="{3E5B8BF0-F05C-2989-587B-ADC02EF8605A}"/>
              </a:ext>
            </a:extLst>
          </p:cNvPr>
          <p:cNvSpPr/>
          <p:nvPr/>
        </p:nvSpPr>
        <p:spPr>
          <a:xfrm>
            <a:off x="7888828" y="27827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39_2#6b6e29344.choices?vcp=1&amp;pid=0d4c87e2e&amp;color=0,0,0&amp;vtp=1&amp;bbb=1">
            <a:extLst>
              <a:ext uri="{FF2B5EF4-FFF2-40B4-BE49-F238E27FC236}">
                <a16:creationId xmlns:a16="http://schemas.microsoft.com/office/drawing/2014/main" id="{D3FB115E-40B4-6AF4-5CD2-D62F8182F5EB}"/>
              </a:ext>
            </a:extLst>
          </p:cNvPr>
          <p:cNvSpPr/>
          <p:nvPr/>
        </p:nvSpPr>
        <p:spPr>
          <a:xfrm>
            <a:off x="539496" y="33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17053" algn="l"/>
                <a:tab pos="72373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ice.</a:t>
            </a:r>
            <a:endParaRPr lang="en-US" altLang="zh-CN" sz="2800" dirty="0"/>
          </a:p>
        </p:txBody>
      </p:sp>
      <p:sp>
        <p:nvSpPr>
          <p:cNvPr id="9" name="QC_8_BD.41_1#0b2a8bc7b?vcp=1&amp;pid=0d4c87e2e&amp;color=0,0,0&amp;vtp=1&amp;bbb=1">
            <a:extLst>
              <a:ext uri="{FF2B5EF4-FFF2-40B4-BE49-F238E27FC236}">
                <a16:creationId xmlns:a16="http://schemas.microsoft.com/office/drawing/2014/main" id="{1B6C590D-DFB4-CD29-2C86-B5C78D37CB86}"/>
              </a:ext>
            </a:extLst>
          </p:cNvPr>
          <p:cNvSpPr/>
          <p:nvPr/>
        </p:nvSpPr>
        <p:spPr>
          <a:xfrm>
            <a:off x="539496" y="394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0b2a8bc7b.bracket?vcp=1&amp;pid=0d4c87e2e&amp;color=0,0,0&amp;vpa=16&amp;vtp=1">
            <a:extLst>
              <a:ext uri="{FF2B5EF4-FFF2-40B4-BE49-F238E27FC236}">
                <a16:creationId xmlns:a16="http://schemas.microsoft.com/office/drawing/2014/main" id="{183CCC4F-3B0A-800B-938E-2E6078DAAD3D}"/>
              </a:ext>
            </a:extLst>
          </p:cNvPr>
          <p:cNvSpPr/>
          <p:nvPr/>
        </p:nvSpPr>
        <p:spPr>
          <a:xfrm>
            <a:off x="6621938" y="393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41_2#0b2a8bc7b.choices?vcp=1&amp;pid=0d4c87e2e&amp;color=0,0,0&amp;vtp=1&amp;bbb=1">
            <a:extLst>
              <a:ext uri="{FF2B5EF4-FFF2-40B4-BE49-F238E27FC236}">
                <a16:creationId xmlns:a16="http://schemas.microsoft.com/office/drawing/2014/main" id="{2BC30C81-F614-19C4-5F64-A6AB072E3695}"/>
              </a:ext>
            </a:extLst>
          </p:cNvPr>
          <p:cNvSpPr/>
          <p:nvPr/>
        </p:nvSpPr>
        <p:spPr>
          <a:xfrm>
            <a:off x="539496" y="45793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stomachache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310557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298162b8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6298162b8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fbf4d9016?vcp=1&amp;pid=0e6e63e6d&amp;color=0,0,0&amp;vtp=1&amp;bt=1&amp;bbb=1"/>
          <p:cNvSpPr/>
          <p:nvPr/>
        </p:nvSpPr>
        <p:spPr>
          <a:xfrm>
            <a:off x="392850" y="3657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d19c0ff93?vcp=1&amp;pid=fbf4d9016&amp;color=0,0,0&amp;vtp=1&amp;bbb=1"/>
          <p:cNvSpPr/>
          <p:nvPr/>
        </p:nvSpPr>
        <p:spPr>
          <a:xfrm>
            <a:off x="392850" y="9901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d19c0ff93.choices?vcp=1&amp;pid=fbf4d9016&amp;color=0,0,0&amp;vtp=1&amp;bbb=1"/>
          <p:cNvSpPr/>
          <p:nvPr/>
        </p:nvSpPr>
        <p:spPr>
          <a:xfrm>
            <a:off x="392850" y="1611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               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C.21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6" name="QC_8_BD.47_1#e3adbfb58?vcp=1&amp;pid=fbf4d9016&amp;color=0,0,0&amp;vtp=1&amp;bbb=1"/>
          <p:cNvSpPr/>
          <p:nvPr/>
        </p:nvSpPr>
        <p:spPr>
          <a:xfrm>
            <a:off x="392850" y="22334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e3adbfb58.choices?vcp=1&amp;pid=fbf4d9016&amp;color=0,0,0&amp;vtp=1&amp;bbb=1"/>
          <p:cNvSpPr/>
          <p:nvPr/>
        </p:nvSpPr>
        <p:spPr>
          <a:xfrm>
            <a:off x="392850" y="28551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A.Allan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9" name="QC_8_BD.49_1#6622cbd27?vcp=1&amp;pid=fbf4d9016&amp;color=0,0,0&amp;vtp=1&amp;bbb=1"/>
          <p:cNvSpPr/>
          <p:nvPr/>
        </p:nvSpPr>
        <p:spPr>
          <a:xfrm>
            <a:off x="392850" y="34768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9_2#6622cbd27.choices?vcp=1&amp;pid=fbf4d9016&amp;color=0,0,0&amp;vtp=1&amp;bbb=1"/>
          <p:cNvSpPr/>
          <p:nvPr/>
        </p:nvSpPr>
        <p:spPr>
          <a:xfrm>
            <a:off x="392850" y="40984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A.Science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B.Geography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C.Chemistry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2" name="QC_8_BD.51_1#32524aadb?vcp=1&amp;pid=fbf4d9016&amp;color=0,0,0&amp;vtp=1&amp;bt=1&amp;bbb=1">
            <a:extLst>
              <a:ext uri="{FF2B5EF4-FFF2-40B4-BE49-F238E27FC236}">
                <a16:creationId xmlns:a16="http://schemas.microsoft.com/office/drawing/2014/main" id="{D759D0DA-8282-76EC-2E91-82FE69682C6B}"/>
              </a:ext>
            </a:extLst>
          </p:cNvPr>
          <p:cNvSpPr/>
          <p:nvPr/>
        </p:nvSpPr>
        <p:spPr>
          <a:xfrm>
            <a:off x="392850" y="4526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4" name="QC_8_BD.51_2#32524aadb.choices?vcp=1&amp;pid=fbf4d9016&amp;color=0,0,0&amp;vtp=1&amp;bbb=1">
            <a:extLst>
              <a:ext uri="{FF2B5EF4-FFF2-40B4-BE49-F238E27FC236}">
                <a16:creationId xmlns:a16="http://schemas.microsoft.com/office/drawing/2014/main" id="{B26D34EF-B09A-FD68-AB04-CCE4F9DA024D}"/>
              </a:ext>
            </a:extLst>
          </p:cNvPr>
          <p:cNvSpPr/>
          <p:nvPr/>
        </p:nvSpPr>
        <p:spPr>
          <a:xfrm>
            <a:off x="392850" y="51585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desert.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B.Rode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horse.</a:t>
            </a:r>
            <a:r>
              <a:rPr lang="en-US" altLang="zh-CN" sz="2800" dirty="0"/>
              <a:t>	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Chaka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FB340F02-4DA9-E199-BD5E-D0ED4A9CDE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8752" y="6410130"/>
            <a:ext cx="457013" cy="45701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32524aadb?vcp=1&amp;pid=fbf4d9016&amp;color=0,0,0&amp;mp=1&amp;vtp=1&amp;bt=1&amp;bbb=1&amp;hb=1"/>
          <p:cNvSpPr/>
          <p:nvPr/>
        </p:nvSpPr>
        <p:spPr>
          <a:xfrm>
            <a:off x="539496" y="46370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vocation?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three-week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Guangxi,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Guizhou,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Gansu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32524aadb?vcp=1&amp;pid=fbf4d9016&amp;color=0,0,0&amp;mp=1&amp;vtp=1&amp;bt=1&amp;bbb=1&amp;hb=1">
            <a:extLst>
              <a:ext uri="{FF2B5EF4-FFF2-40B4-BE49-F238E27FC236}">
                <a16:creationId xmlns:a16="http://schemas.microsoft.com/office/drawing/2014/main" id="{103D46BA-08A0-FDA1-EC79-F5102E57770C}"/>
              </a:ext>
            </a:extLst>
          </p:cNvPr>
          <p:cNvSpPr/>
          <p:nvPr/>
        </p:nvSpPr>
        <p:spPr>
          <a:xfrm>
            <a:off x="539496" y="609264"/>
            <a:ext cx="11109960" cy="57458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amazing!That’s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geography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impresses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desert,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547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year!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30393088"/>
      </p:ext>
    </p:extLst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fbf4d9016?vcp=1&amp;pid=0e6e63e6d&amp;color=0,0,0&amp;vtp=1&amp;bt=1&amp;bbb=1"/>
          <p:cNvSpPr/>
          <p:nvPr/>
        </p:nvSpPr>
        <p:spPr>
          <a:xfrm>
            <a:off x="392850" y="3657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d19c0ff93?vcp=1&amp;pid=fbf4d9016&amp;color=0,0,0&amp;vtp=1&amp;bbb=1"/>
          <p:cNvSpPr/>
          <p:nvPr/>
        </p:nvSpPr>
        <p:spPr>
          <a:xfrm>
            <a:off x="392850" y="9901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d19c0ff93.bracket?vcp=1&amp;pid=fbf4d9016&amp;color=0,0,0&amp;vpa=17&amp;vtp=1"/>
          <p:cNvSpPr/>
          <p:nvPr/>
        </p:nvSpPr>
        <p:spPr>
          <a:xfrm>
            <a:off x="6167381" y="97682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5_2#d19c0ff93.choices?vcp=1&amp;pid=fbf4d9016&amp;color=0,0,0&amp;vtp=1&amp;bbb=1"/>
          <p:cNvSpPr/>
          <p:nvPr/>
        </p:nvSpPr>
        <p:spPr>
          <a:xfrm>
            <a:off x="392850" y="1611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B.14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               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C.21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6" name="QC_8_BD.47_1#e3adbfb58?vcp=1&amp;pid=fbf4d9016&amp;color=0,0,0&amp;vtp=1&amp;bbb=1"/>
          <p:cNvSpPr/>
          <p:nvPr/>
        </p:nvSpPr>
        <p:spPr>
          <a:xfrm>
            <a:off x="392850" y="22334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e3adbfb58.bracket?vcp=1&amp;pid=fbf4d9016&amp;color=0,0,0&amp;vpa=18&amp;vtp=1"/>
          <p:cNvSpPr/>
          <p:nvPr/>
        </p:nvSpPr>
        <p:spPr>
          <a:xfrm>
            <a:off x="5338706" y="22201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7_2#e3adbfb58.choices?vcp=1&amp;pid=fbf4d9016&amp;color=0,0,0&amp;vtp=1&amp;bbb=1"/>
          <p:cNvSpPr/>
          <p:nvPr/>
        </p:nvSpPr>
        <p:spPr>
          <a:xfrm>
            <a:off x="392850" y="28551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A.Allan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9" name="QC_8_BD.49_1#6622cbd27?vcp=1&amp;pid=fbf4d9016&amp;color=0,0,0&amp;vtp=1&amp;bbb=1"/>
          <p:cNvSpPr/>
          <p:nvPr/>
        </p:nvSpPr>
        <p:spPr>
          <a:xfrm>
            <a:off x="392850" y="34768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50_1#6622cbd27.bracket?vcp=1&amp;pid=fbf4d9016&amp;color=0,0,0&amp;vpa=19&amp;vtp=1"/>
          <p:cNvSpPr/>
          <p:nvPr/>
        </p:nvSpPr>
        <p:spPr>
          <a:xfrm>
            <a:off x="7798760" y="346348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9_2#6622cbd27.choices?vcp=1&amp;pid=fbf4d9016&amp;color=0,0,0&amp;vtp=1&amp;bbb=1"/>
          <p:cNvSpPr/>
          <p:nvPr/>
        </p:nvSpPr>
        <p:spPr>
          <a:xfrm>
            <a:off x="392850" y="40984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A.Science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B.Geography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C.Chemistry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2" name="QC_8_BD.51_1#32524aadb?vcp=1&amp;pid=fbf4d9016&amp;color=0,0,0&amp;vtp=1&amp;bt=1&amp;bbb=1">
            <a:extLst>
              <a:ext uri="{FF2B5EF4-FFF2-40B4-BE49-F238E27FC236}">
                <a16:creationId xmlns:a16="http://schemas.microsoft.com/office/drawing/2014/main" id="{D759D0DA-8282-76EC-2E91-82FE69682C6B}"/>
              </a:ext>
            </a:extLst>
          </p:cNvPr>
          <p:cNvSpPr/>
          <p:nvPr/>
        </p:nvSpPr>
        <p:spPr>
          <a:xfrm>
            <a:off x="392850" y="4526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AN.52_1#32524aadb.bracket?vcp=1&amp;pid=fbf4d9016&amp;color=0,0,0&amp;vpa=20&amp;vtp=1">
            <a:extLst>
              <a:ext uri="{FF2B5EF4-FFF2-40B4-BE49-F238E27FC236}">
                <a16:creationId xmlns:a16="http://schemas.microsoft.com/office/drawing/2014/main" id="{6CF29C27-FC4B-E9E8-20F9-F9112E924245}"/>
              </a:ext>
            </a:extLst>
          </p:cNvPr>
          <p:cNvSpPr/>
          <p:nvPr/>
        </p:nvSpPr>
        <p:spPr>
          <a:xfrm>
            <a:off x="8732210" y="4512945"/>
            <a:ext cx="51593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8_BD.51_2#32524aadb.choices?vcp=1&amp;pid=fbf4d9016&amp;color=0,0,0&amp;vtp=1&amp;bbb=1">
            <a:extLst>
              <a:ext uri="{FF2B5EF4-FFF2-40B4-BE49-F238E27FC236}">
                <a16:creationId xmlns:a16="http://schemas.microsoft.com/office/drawing/2014/main" id="{B26D34EF-B09A-FD68-AB04-CCE4F9DA024D}"/>
              </a:ext>
            </a:extLst>
          </p:cNvPr>
          <p:cNvSpPr/>
          <p:nvPr/>
        </p:nvSpPr>
        <p:spPr>
          <a:xfrm>
            <a:off x="392850" y="51585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desert.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B.Rode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horse.</a:t>
            </a:r>
            <a:r>
              <a:rPr lang="en-US" altLang="zh-CN" sz="2800" dirty="0"/>
              <a:t>	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Chaka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195058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ab3c44c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1f06e7c98?vcp=1&amp;pid=d1ab3c44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0f5c70695?vcp=1&amp;pid=1f06e7c9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0f5c70695.choices?vcp=1&amp;pid=1f06e7c98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.Patients.</a:t>
            </a:r>
            <a:endParaRPr lang="en-US" altLang="zh-CN" sz="2800" dirty="0"/>
          </a:p>
        </p:txBody>
      </p:sp>
      <p:sp>
        <p:nvSpPr>
          <p:cNvPr id="7" name="QC_8_BD.57_1#9654e84f5?vcp=1&amp;pid=1f06e7c98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57_2#9654e84f5.choices?vcp=1&amp;pid=1f06e7c98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793281.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739218.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.793218.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A97AED5C-6745-3CD3-1CE1-31D4D1674F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9608" y="6428792"/>
            <a:ext cx="484408" cy="4844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80ead951d?vcp=1&amp;pid=1f06e7c98&amp;color=0,0,0&amp;vtp=1&amp;bt=1&amp;bbb=1"/>
          <p:cNvSpPr/>
          <p:nvPr/>
        </p:nvSpPr>
        <p:spPr>
          <a:xfrm>
            <a:off x="539496" y="896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9_2#80ead951d.choices?vcp=1&amp;pid=1f06e7c98&amp;color=0,0,0&amp;vtp=1&amp;bbb=1"/>
          <p:cNvSpPr/>
          <p:nvPr/>
        </p:nvSpPr>
        <p:spPr>
          <a:xfrm>
            <a:off x="539496" y="1528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endParaRPr lang="en-US" altLang="zh-CN" sz="2800" dirty="0"/>
          </a:p>
        </p:txBody>
      </p:sp>
      <p:sp>
        <p:nvSpPr>
          <p:cNvPr id="5" name="QC_8_BD.61_1#9068f6d6c?vcp=1&amp;pid=1f06e7c98&amp;color=0,0,0&amp;vtp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1_2#9068f6d6c.choices?vcp=1&amp;pid=1f06e7c98&amp;color=0,0,0&amp;vtp=1&amp;bbb=1"/>
          <p:cNvSpPr/>
          <p:nvPr/>
        </p:nvSpPr>
        <p:spPr>
          <a:xfrm>
            <a:off x="539496" y="4072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.Free.</a:t>
            </a:r>
            <a:endParaRPr lang="en-US" altLang="zh-CN" sz="2800" dirty="0"/>
          </a:p>
        </p:txBody>
      </p:sp>
      <p:sp>
        <p:nvSpPr>
          <p:cNvPr id="8" name="QC_8_BD.63_1#8cf8066b7?vcp=1&amp;pid=1f06e7c98&amp;color=0,0,0&amp;vtp=1&amp;bbb=1"/>
          <p:cNvSpPr/>
          <p:nvPr/>
        </p:nvSpPr>
        <p:spPr>
          <a:xfrm>
            <a:off x="539496" y="4694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63_2#8cf8066b7.choices?vcp=1&amp;pid=1f06e7c98&amp;color=0,0,0&amp;vtp=1&amp;bbb=1"/>
          <p:cNvSpPr/>
          <p:nvPr/>
        </p:nvSpPr>
        <p:spPr>
          <a:xfrm>
            <a:off x="539496" y="5316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8cf8066b7?vcp=1&amp;pid=1f06e7c98&amp;color=0,0,0&amp;vtp=1&amp;bt=1&amp;bbb=1&amp;hb=1"/>
          <p:cNvSpPr/>
          <p:nvPr/>
        </p:nvSpPr>
        <p:spPr>
          <a:xfrm>
            <a:off x="539496" y="590976"/>
            <a:ext cx="11109960" cy="56909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793218.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effectively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ab3c44c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1f06e7c98?vcp=1&amp;pid=d1ab3c44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0f5c70695?vcp=1&amp;pid=1f06e7c9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0f5c70695.bracket?vcp=1&amp;pid=1f06e7c98&amp;color=0,0,0&amp;vpa=21&amp;vtp=1"/>
          <p:cNvSpPr/>
          <p:nvPr/>
        </p:nvSpPr>
        <p:spPr>
          <a:xfrm>
            <a:off x="7080789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55_2#0f5c70695.choices?vcp=1&amp;pid=1f06e7c98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.Patients.</a:t>
            </a:r>
            <a:endParaRPr lang="en-US" altLang="zh-CN" sz="2800" dirty="0"/>
          </a:p>
        </p:txBody>
      </p:sp>
      <p:sp>
        <p:nvSpPr>
          <p:cNvPr id="7" name="QC_8_BD.57_1#9654e84f5?vcp=1&amp;pid=1f06e7c98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8_1#9654e84f5.bracket?vcp=1&amp;pid=1f06e7c98&amp;color=0,0,0&amp;vpa=22&amp;vtp=1"/>
          <p:cNvSpPr/>
          <p:nvPr/>
        </p:nvSpPr>
        <p:spPr>
          <a:xfrm>
            <a:off x="9684289" y="37696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57_2#9654e84f5.choices?vcp=1&amp;pid=1f06e7c98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793281.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739218.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.793218.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602106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80ead951d?vcp=1&amp;pid=1f06e7c98&amp;color=0,0,0&amp;vtp=1&amp;bt=1&amp;bbb=1"/>
          <p:cNvSpPr/>
          <p:nvPr/>
        </p:nvSpPr>
        <p:spPr>
          <a:xfrm>
            <a:off x="539496" y="896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0_1#80ead951d.bracket?vcp=1&amp;pid=1f06e7c98&amp;color=0,0,0&amp;vpa=23&amp;vtp=1"/>
          <p:cNvSpPr/>
          <p:nvPr/>
        </p:nvSpPr>
        <p:spPr>
          <a:xfrm>
            <a:off x="9815988" y="882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59_2#80ead951d.choices?vcp=1&amp;pid=1f06e7c98&amp;color=0,0,0&amp;vtp=1&amp;bbb=1"/>
          <p:cNvSpPr/>
          <p:nvPr/>
        </p:nvSpPr>
        <p:spPr>
          <a:xfrm>
            <a:off x="539496" y="1528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endParaRPr lang="en-US" altLang="zh-CN" sz="2800" dirty="0"/>
          </a:p>
        </p:txBody>
      </p:sp>
      <p:sp>
        <p:nvSpPr>
          <p:cNvPr id="5" name="QC_8_BD.61_1#9068f6d6c?vcp=1&amp;pid=1f06e7c98&amp;color=0,0,0&amp;vtp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2_1#9068f6d6c.bracket?vcp=1&amp;pid=1f06e7c98&amp;color=0,0,0&amp;vpa=24&amp;vtp=1"/>
          <p:cNvSpPr/>
          <p:nvPr/>
        </p:nvSpPr>
        <p:spPr>
          <a:xfrm>
            <a:off x="10401269" y="3437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1_2#9068f6d6c.choices?vcp=1&amp;pid=1f06e7c98&amp;color=0,0,0&amp;vtp=1&amp;bbb=1"/>
          <p:cNvSpPr/>
          <p:nvPr/>
        </p:nvSpPr>
        <p:spPr>
          <a:xfrm>
            <a:off x="539496" y="4072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.Free.</a:t>
            </a:r>
            <a:endParaRPr lang="en-US" altLang="zh-CN" sz="2800" dirty="0"/>
          </a:p>
        </p:txBody>
      </p:sp>
      <p:sp>
        <p:nvSpPr>
          <p:cNvPr id="8" name="QC_8_BD.63_1#8cf8066b7?vcp=1&amp;pid=1f06e7c98&amp;color=0,0,0&amp;vtp=1&amp;bbb=1"/>
          <p:cNvSpPr/>
          <p:nvPr/>
        </p:nvSpPr>
        <p:spPr>
          <a:xfrm>
            <a:off x="539496" y="4694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64_1#8cf8066b7.bracket?vcp=1&amp;pid=1f06e7c98&amp;color=0,0,0&amp;vpa=25&amp;vtp=1"/>
          <p:cNvSpPr/>
          <p:nvPr/>
        </p:nvSpPr>
        <p:spPr>
          <a:xfrm>
            <a:off x="9252489" y="46810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63_2#8cf8066b7.choices?vcp=1&amp;pid=1f06e7c98&amp;color=0,0,0&amp;vtp=1&amp;bbb=1"/>
          <p:cNvSpPr/>
          <p:nvPr/>
        </p:nvSpPr>
        <p:spPr>
          <a:xfrm>
            <a:off x="539496" y="5316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01635274"/>
      </p:ext>
    </p:extLst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1791620a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8294270ef?vcp=1&amp;pid=a1791620a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将所缺信息填入对应的横线上，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每空一词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。短文读三遍。</a:t>
            </a:r>
            <a:endParaRPr lang="en-US" altLang="zh-CN" sz="2800" dirty="0"/>
          </a:p>
        </p:txBody>
      </p:sp>
      <p:graphicFrame>
        <p:nvGraphicFramePr>
          <p:cNvPr id="24" name="QM_7_BD.66_2#8294270ef?colgroup=30&amp;vcp=1&amp;pid=a1791620a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313224"/>
              </p:ext>
            </p:extLst>
          </p:nvPr>
        </p:nvGraphicFramePr>
        <p:xfrm>
          <a:off x="539496" y="2601386"/>
          <a:ext cx="11091672" cy="2834704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Purpose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refuse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bicycles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F2068405-C85E-C7AD-8603-5E9BFEE30B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5704" y="6438122"/>
            <a:ext cx="475078" cy="47507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9cbc9361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51d4d1493?vcp=1&amp;pid=09cbc9361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有一幅图是多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余的。每个句子读两遍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M_7_BD.1_3#51d4d1493?htil=1&amp;vcp=1&amp;pid=09cbc936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2601386"/>
            <a:ext cx="564184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51d4d1493?htil=1&amp;vcp=1&amp;pid=09cbc9361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4566330"/>
            <a:ext cx="5641848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b7d7c20cc?vcp=1&amp;pid=51d4d1493&amp;color=0,0,0&amp;vtp=1&amp;bt=1&amp;bbb=1"/>
          <p:cNvSpPr/>
          <p:nvPr/>
        </p:nvSpPr>
        <p:spPr>
          <a:xfrm>
            <a:off x="539496" y="28865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45E2417A-6B31-B0D4-AD3A-944602C433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13989" y="6416492"/>
            <a:ext cx="496708" cy="4967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8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7_BD.70_1#8294270ef?colgroup=30&amp;vcp=1&amp;pid=a1791620a&amp;color=0,0,0&amp;vtp=1&amp;bt=1&amp;bbb=1&amp;hb=1">
            <a:extLst>
              <a:ext uri="{FF2B5EF4-FFF2-40B4-BE49-F238E27FC236}">
                <a16:creationId xmlns:a16="http://schemas.microsoft.com/office/drawing/2014/main" id="{ED493DE5-8335-127E-74C7-4926D2A44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943795"/>
              </p:ext>
            </p:extLst>
          </p:nvPr>
        </p:nvGraphicFramePr>
        <p:xfrm>
          <a:off x="617539" y="1037929"/>
          <a:ext cx="11091672" cy="3394774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room.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running.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computer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QM_7_BD.72_1#8294270ef?colgroup=30&amp;vcp=1&amp;pid=a1791620a&amp;color=0,0,0&amp;mp=1&amp;vtp=1&amp;bt=1&amp;bbb=1&amp;hb=1">
            <a:extLst>
              <a:ext uri="{FF2B5EF4-FFF2-40B4-BE49-F238E27FC236}">
                <a16:creationId xmlns:a16="http://schemas.microsoft.com/office/drawing/2014/main" id="{F5F4B9F5-5B94-0688-49EF-B9203A095C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106626"/>
              </p:ext>
            </p:extLst>
          </p:nvPr>
        </p:nvGraphicFramePr>
        <p:xfrm>
          <a:off x="611443" y="4434957"/>
          <a:ext cx="11091672" cy="1801432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Conclusion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future.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BC8A84E5-982F-58B7-4B86-1CC87373E376}"/>
              </a:ext>
            </a:extLst>
          </p:cNvPr>
          <p:cNvSpPr txBox="1"/>
          <p:nvPr/>
        </p:nvSpPr>
        <p:spPr>
          <a:xfrm>
            <a:off x="10765219" y="549546"/>
            <a:ext cx="96532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4_1#79cb37736?vcp=1&amp;pid=8294270ef&amp;color=0,0,0&amp;mp=1&amp;vtp=1&amp;bt=1&amp;bbb=1&amp;hb=1"/>
          <p:cNvSpPr/>
          <p:nvPr/>
        </p:nvSpPr>
        <p:spPr>
          <a:xfrm>
            <a:off x="539496" y="8534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4_1#79cb37736?vcp=1&amp;pid=8294270ef&amp;color=0,0,0&amp;mp=1&amp;vtp=1&amp;bt=1&amp;bbb=1&amp;hb=1">
            <a:extLst>
              <a:ext uri="{FF2B5EF4-FFF2-40B4-BE49-F238E27FC236}">
                <a16:creationId xmlns:a16="http://schemas.microsoft.com/office/drawing/2014/main" id="{B436B6F2-FD10-1EC4-00B4-6A1B19618B21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07047857"/>
      </p:ext>
    </p:extLst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D5A41-6CCC-B15B-D7FB-30C69FD09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1791620a?sp=1&amp;vcp=1&amp;pid=6298162b8&amp;color=0,0,0&amp;vtp=1&amp;bt=1&amp;bbb=1">
            <a:extLst>
              <a:ext uri="{FF2B5EF4-FFF2-40B4-BE49-F238E27FC236}">
                <a16:creationId xmlns:a16="http://schemas.microsoft.com/office/drawing/2014/main" id="{C0444EB7-C75F-6FF5-1193-E87FADF14462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8294270ef?vcp=1&amp;pid=a1791620a&amp;color=0,0,0&amp;vtp=1&amp;bbb=1&amp;hb=1">
            <a:extLst>
              <a:ext uri="{FF2B5EF4-FFF2-40B4-BE49-F238E27FC236}">
                <a16:creationId xmlns:a16="http://schemas.microsoft.com/office/drawing/2014/main" id="{5E04E3A3-305B-D94A-6AC9-075F4AF24327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将所缺信息填入对应的横线上，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每空一词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。短文读三遍。</a:t>
            </a:r>
            <a:endParaRPr lang="en-US" altLang="zh-CN" sz="2800" dirty="0"/>
          </a:p>
        </p:txBody>
      </p:sp>
      <p:graphicFrame>
        <p:nvGraphicFramePr>
          <p:cNvPr id="24" name="QM_7_BD.66_2#8294270ef?colgroup=30&amp;vcp=1&amp;pid=a1791620a&amp;color=0,0,0&amp;vtp=1&amp;bbb=1&amp;hb=1">
            <a:extLst>
              <a:ext uri="{FF2B5EF4-FFF2-40B4-BE49-F238E27FC236}">
                <a16:creationId xmlns:a16="http://schemas.microsoft.com/office/drawing/2014/main" id="{2C49BA23-0B3B-0538-3043-72929B1F7E52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601386"/>
          <a:ext cx="11091672" cy="2834704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Purpose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refuse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bicycles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M_7_AN.67_1#8294270ef.blank?vcp=1&amp;pid=a1791620a&amp;color=0,0,0&amp;vpa=26&amp;vtp=1&amp;bbb=1">
            <a:extLst>
              <a:ext uri="{FF2B5EF4-FFF2-40B4-BE49-F238E27FC236}">
                <a16:creationId xmlns:a16="http://schemas.microsoft.com/office/drawing/2014/main" id="{BBFF9B62-7358-24B3-AECB-033F25262B72}"/>
              </a:ext>
            </a:extLst>
          </p:cNvPr>
          <p:cNvSpPr/>
          <p:nvPr/>
        </p:nvSpPr>
        <p:spPr>
          <a:xfrm>
            <a:off x="2836694" y="3135198"/>
            <a:ext cx="10096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endParaRPr lang="en-US" altLang="zh-CN" sz="2800" dirty="0"/>
          </a:p>
        </p:txBody>
      </p:sp>
      <p:sp>
        <p:nvSpPr>
          <p:cNvPr id="6" name="QM_7_AN.68_1#8294270ef.blank?vcp=1&amp;pid=a1791620a&amp;color=0,0,0&amp;vpa=27&amp;vtp=1&amp;bbb=1">
            <a:extLst>
              <a:ext uri="{FF2B5EF4-FFF2-40B4-BE49-F238E27FC236}">
                <a16:creationId xmlns:a16="http://schemas.microsoft.com/office/drawing/2014/main" id="{33EDA68E-6C1A-D8D0-092E-5DB303280B12}"/>
              </a:ext>
            </a:extLst>
          </p:cNvPr>
          <p:cNvSpPr/>
          <p:nvPr/>
        </p:nvSpPr>
        <p:spPr>
          <a:xfrm>
            <a:off x="6586942" y="3706316"/>
            <a:ext cx="16398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endParaRPr lang="en-US" altLang="zh-CN" sz="2800" dirty="0"/>
          </a:p>
        </p:txBody>
      </p:sp>
      <p:sp>
        <p:nvSpPr>
          <p:cNvPr id="7" name="QM_7_AN.69_1#8294270ef.blank?vcp=1&amp;pid=a1791620a&amp;color=0,0,0&amp;vpa=28&amp;vtp=1&amp;bbb=1">
            <a:extLst>
              <a:ext uri="{FF2B5EF4-FFF2-40B4-BE49-F238E27FC236}">
                <a16:creationId xmlns:a16="http://schemas.microsoft.com/office/drawing/2014/main" id="{BC831D2E-43D8-D950-9D8C-D17EF76030DA}"/>
              </a:ext>
            </a:extLst>
          </p:cNvPr>
          <p:cNvSpPr/>
          <p:nvPr/>
        </p:nvSpPr>
        <p:spPr>
          <a:xfrm>
            <a:off x="4286082" y="4838237"/>
            <a:ext cx="12842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260758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C85B3-0E37-2424-C924-80A77DEEE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70_1#8294270ef?colgroup=30&amp;vcp=1&amp;pid=a1791620a&amp;color=0,0,0&amp;vtp=1&amp;bt=1&amp;bbb=1&amp;hb=1">
            <a:extLst>
              <a:ext uri="{FF2B5EF4-FFF2-40B4-BE49-F238E27FC236}">
                <a16:creationId xmlns:a16="http://schemas.microsoft.com/office/drawing/2014/main" id="{A6B9E7DA-3327-96B6-2B87-26FBB3F70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171024"/>
              </p:ext>
            </p:extLst>
          </p:nvPr>
        </p:nvGraphicFramePr>
        <p:xfrm>
          <a:off x="617539" y="1037929"/>
          <a:ext cx="11091672" cy="3394774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room.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running.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computer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M_7_AN.71_1#8294270ef.blank?vcp=1&amp;pid=a1791620a&amp;color=0,0,0&amp;vpa=29&amp;vtp=1&amp;bbb=1">
            <a:extLst>
              <a:ext uri="{FF2B5EF4-FFF2-40B4-BE49-F238E27FC236}">
                <a16:creationId xmlns:a16="http://schemas.microsoft.com/office/drawing/2014/main" id="{105DD831-5D1D-230C-1359-F8921D213B3A}"/>
              </a:ext>
            </a:extLst>
          </p:cNvPr>
          <p:cNvSpPr/>
          <p:nvPr/>
        </p:nvSpPr>
        <p:spPr>
          <a:xfrm>
            <a:off x="3257638" y="3164925"/>
            <a:ext cx="1038352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endParaRPr lang="en-US" altLang="zh-CN" sz="2800" dirty="0"/>
          </a:p>
        </p:txBody>
      </p:sp>
      <p:graphicFrame>
        <p:nvGraphicFramePr>
          <p:cNvPr id="4" name="QM_7_BD.72_1#8294270ef?colgroup=30&amp;vcp=1&amp;pid=a1791620a&amp;color=0,0,0&amp;mp=1&amp;vtp=1&amp;bt=1&amp;bbb=1&amp;hb=1">
            <a:extLst>
              <a:ext uri="{FF2B5EF4-FFF2-40B4-BE49-F238E27FC236}">
                <a16:creationId xmlns:a16="http://schemas.microsoft.com/office/drawing/2014/main" id="{F799E808-DD16-D13B-B3B4-C4D2261A2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240210"/>
              </p:ext>
            </p:extLst>
          </p:nvPr>
        </p:nvGraphicFramePr>
        <p:xfrm>
          <a:off x="611443" y="4434957"/>
          <a:ext cx="11091672" cy="1801432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Conclusion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future.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M_7_AN.73_1#8294270ef.blank?vcp=1&amp;pid=a1791620a&amp;color=0,0,0&amp;mp=1&amp;vpa=30&amp;vtp=1&amp;bbb=1">
            <a:extLst>
              <a:ext uri="{FF2B5EF4-FFF2-40B4-BE49-F238E27FC236}">
                <a16:creationId xmlns:a16="http://schemas.microsoft.com/office/drawing/2014/main" id="{06A4CE94-AF49-3DA9-0DF9-B68D8ADD99B6}"/>
              </a:ext>
            </a:extLst>
          </p:cNvPr>
          <p:cNvSpPr/>
          <p:nvPr/>
        </p:nvSpPr>
        <p:spPr>
          <a:xfrm>
            <a:off x="7770583" y="5302049"/>
            <a:ext cx="1692212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endParaRPr lang="en-US" altLang="zh-CN" sz="28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A92B09-3CEB-CB80-CA59-60D6ABA91CA1}"/>
              </a:ext>
            </a:extLst>
          </p:cNvPr>
          <p:cNvSpPr txBox="1"/>
          <p:nvPr/>
        </p:nvSpPr>
        <p:spPr>
          <a:xfrm>
            <a:off x="10765219" y="549546"/>
            <a:ext cx="96532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937293376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c24bb2c21?vcp=1&amp;pid=51d4d1493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A139-50CA-BFC2-8D6E-001CD48DA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9cbc9361?sp=1&amp;vcp=1&amp;pid=6298162b8&amp;color=0,0,0&amp;vtp=1&amp;bt=1&amp;bbb=1">
            <a:extLst>
              <a:ext uri="{FF2B5EF4-FFF2-40B4-BE49-F238E27FC236}">
                <a16:creationId xmlns:a16="http://schemas.microsoft.com/office/drawing/2014/main" id="{D4FD5312-9146-76F3-3535-BEA987FC9726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51d4d1493?vcp=1&amp;pid=09cbc9361&amp;color=0,0,0&amp;vtp=1&amp;bbb=1&amp;hb=1">
            <a:extLst>
              <a:ext uri="{FF2B5EF4-FFF2-40B4-BE49-F238E27FC236}">
                <a16:creationId xmlns:a16="http://schemas.microsoft.com/office/drawing/2014/main" id="{B7779ABE-4942-F31F-B3A9-EC5115118C20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有一幅图是多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余的。每个句子读两遍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M_7_BD.1_3#51d4d1493?htil=1&amp;vcp=1&amp;pid=09cbc9361&amp;color=0,0,0&amp;tib=255,255,255&amp;vtp=1" descr="preencoded.png">
            <a:extLst>
              <a:ext uri="{FF2B5EF4-FFF2-40B4-BE49-F238E27FC236}">
                <a16:creationId xmlns:a16="http://schemas.microsoft.com/office/drawing/2014/main" id="{0EC80DDD-30E0-A73A-08F9-F430387355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2601386"/>
            <a:ext cx="564184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51d4d1493?htil=1&amp;vcp=1&amp;pid=09cbc9361&amp;color=0,0,0&amp;tib=255,255,255&amp;vtp=1" descr="preencoded.png">
            <a:extLst>
              <a:ext uri="{FF2B5EF4-FFF2-40B4-BE49-F238E27FC236}">
                <a16:creationId xmlns:a16="http://schemas.microsoft.com/office/drawing/2014/main" id="{56C92775-C8EB-4609-2828-7BCBD5CCCF9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4566330"/>
            <a:ext cx="5641848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b7d7c20cc?vcp=1&amp;pid=51d4d1493&amp;color=0,0,0&amp;vtp=1&amp;bt=1&amp;bbb=1">
            <a:extLst>
              <a:ext uri="{FF2B5EF4-FFF2-40B4-BE49-F238E27FC236}">
                <a16:creationId xmlns:a16="http://schemas.microsoft.com/office/drawing/2014/main" id="{2ECC04E4-5E87-ACD9-855F-0F68C43C9364}"/>
              </a:ext>
            </a:extLst>
          </p:cNvPr>
          <p:cNvSpPr/>
          <p:nvPr/>
        </p:nvSpPr>
        <p:spPr>
          <a:xfrm>
            <a:off x="539496" y="28865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b7d7c20cc.blank?vcp=1&amp;pid=51d4d1493&amp;color=0,0,0&amp;vpa=1&amp;vtp=1">
            <a:extLst>
              <a:ext uri="{FF2B5EF4-FFF2-40B4-BE49-F238E27FC236}">
                <a16:creationId xmlns:a16="http://schemas.microsoft.com/office/drawing/2014/main" id="{05E1EAD9-C73D-3B70-72B3-B0366FD2A89C}"/>
              </a:ext>
            </a:extLst>
          </p:cNvPr>
          <p:cNvSpPr/>
          <p:nvPr/>
        </p:nvSpPr>
        <p:spPr>
          <a:xfrm>
            <a:off x="778415" y="28560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B_8_AN.5_1#b7d7c20cc.blank?vcp=1&amp;pid=51d4d1493&amp;color=0,0,0&amp;vpa=2&amp;vtp=1">
            <a:extLst>
              <a:ext uri="{FF2B5EF4-FFF2-40B4-BE49-F238E27FC236}">
                <a16:creationId xmlns:a16="http://schemas.microsoft.com/office/drawing/2014/main" id="{7369AF2D-5467-4D4E-42E6-6BB331065C54}"/>
              </a:ext>
            </a:extLst>
          </p:cNvPr>
          <p:cNvSpPr/>
          <p:nvPr/>
        </p:nvSpPr>
        <p:spPr>
          <a:xfrm>
            <a:off x="791115" y="35037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B_8_AN.7_1#b7d7c20cc.blank?vcp=1&amp;pid=51d4d1493&amp;color=0,0,0&amp;vpa=3&amp;vtp=1">
            <a:extLst>
              <a:ext uri="{FF2B5EF4-FFF2-40B4-BE49-F238E27FC236}">
                <a16:creationId xmlns:a16="http://schemas.microsoft.com/office/drawing/2014/main" id="{1B3C7C92-7225-C8FD-7926-593C4725A151}"/>
              </a:ext>
            </a:extLst>
          </p:cNvPr>
          <p:cNvSpPr/>
          <p:nvPr/>
        </p:nvSpPr>
        <p:spPr>
          <a:xfrm>
            <a:off x="803815" y="4151496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B_8_AN.9_1#b7d7c20cc.blank?vcp=1&amp;pid=51d4d1493&amp;color=0,0,0&amp;vpa=4&amp;vtp=1">
            <a:extLst>
              <a:ext uri="{FF2B5EF4-FFF2-40B4-BE49-F238E27FC236}">
                <a16:creationId xmlns:a16="http://schemas.microsoft.com/office/drawing/2014/main" id="{E6F44A5B-534B-04AE-D485-A1024A43E80F}"/>
              </a:ext>
            </a:extLst>
          </p:cNvPr>
          <p:cNvSpPr/>
          <p:nvPr/>
        </p:nvSpPr>
        <p:spPr>
          <a:xfrm>
            <a:off x="816515" y="4799196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1" name="QB_8_AN.11_1#b7d7c20cc.blank?vcp=1&amp;pid=51d4d1493&amp;color=0,0,0&amp;vpa=5&amp;vtp=1">
            <a:extLst>
              <a:ext uri="{FF2B5EF4-FFF2-40B4-BE49-F238E27FC236}">
                <a16:creationId xmlns:a16="http://schemas.microsoft.com/office/drawing/2014/main" id="{314B56BE-CE1F-079C-7399-CBEB4604997F}"/>
              </a:ext>
            </a:extLst>
          </p:cNvPr>
          <p:cNvSpPr/>
          <p:nvPr/>
        </p:nvSpPr>
        <p:spPr>
          <a:xfrm>
            <a:off x="791115" y="54259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782642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d7abd21?sp=1&amp;vcp=1&amp;pid=6298162b8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c49e1dd64?vcp=1&amp;pid=9ad7abd21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461cb4753?vcp=1&amp;pid=9ad7abd21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461cb4753.choices?vcp=1&amp;pid=9ad7abd21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258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.Elephants.</a:t>
            </a:r>
            <a:endParaRPr lang="en-US" altLang="zh-CN" sz="2800" dirty="0"/>
          </a:p>
        </p:txBody>
      </p:sp>
      <p:sp>
        <p:nvSpPr>
          <p:cNvPr id="7" name="QC_7_BD.16_1#4907a92dc?vcp=1&amp;pid=9ad7abd21&amp;color=0,0,0&amp;vtp=1&amp;bt=1&amp;bbb=1">
            <a:extLst>
              <a:ext uri="{FF2B5EF4-FFF2-40B4-BE49-F238E27FC236}">
                <a16:creationId xmlns:a16="http://schemas.microsoft.com/office/drawing/2014/main" id="{901F9D89-CB48-B439-9A56-C120629882BD}"/>
              </a:ext>
            </a:extLst>
          </p:cNvPr>
          <p:cNvSpPr/>
          <p:nvPr/>
        </p:nvSpPr>
        <p:spPr>
          <a:xfrm>
            <a:off x="539496" y="36231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4907a92dc.choices?vcp=1&amp;pid=9ad7abd21&amp;color=0,0,0&amp;vtp=1&amp;bbb=1">
            <a:extLst>
              <a:ext uri="{FF2B5EF4-FFF2-40B4-BE49-F238E27FC236}">
                <a16:creationId xmlns:a16="http://schemas.microsoft.com/office/drawing/2014/main" id="{D13B45C9-BE86-962A-57B4-F68432E624C3}"/>
              </a:ext>
            </a:extLst>
          </p:cNvPr>
          <p:cNvSpPr/>
          <p:nvPr/>
        </p:nvSpPr>
        <p:spPr>
          <a:xfrm>
            <a:off x="539496" y="42476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6087" algn="l"/>
                <a:tab pos="7931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.Strict.</a:t>
            </a:r>
            <a:endParaRPr lang="en-US" altLang="zh-CN" sz="2800" dirty="0"/>
          </a:p>
        </p:txBody>
      </p:sp>
      <p:sp>
        <p:nvSpPr>
          <p:cNvPr id="10" name="QC_7_BD.19_1#4b1cb19ef?vcp=1&amp;pid=9ad7abd21&amp;color=0,0,0&amp;vtp=1&amp;bt=1&amp;bbb=1">
            <a:extLst>
              <a:ext uri="{FF2B5EF4-FFF2-40B4-BE49-F238E27FC236}">
                <a16:creationId xmlns:a16="http://schemas.microsoft.com/office/drawing/2014/main" id="{F083628A-57EC-24DF-C540-B7FF274FF64C}"/>
              </a:ext>
            </a:extLst>
          </p:cNvPr>
          <p:cNvSpPr/>
          <p:nvPr/>
        </p:nvSpPr>
        <p:spPr>
          <a:xfrm>
            <a:off x="539496" y="4872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19_2#4b1cb19ef.choices?vcp=1&amp;pid=9ad7abd21&amp;color=0,0,0&amp;vtp=1&amp;bbb=1">
            <a:extLst>
              <a:ext uri="{FF2B5EF4-FFF2-40B4-BE49-F238E27FC236}">
                <a16:creationId xmlns:a16="http://schemas.microsoft.com/office/drawing/2014/main" id="{0FA9444F-A5D7-277F-14CB-A5AB37CC8D09}"/>
              </a:ext>
            </a:extLst>
          </p:cNvPr>
          <p:cNvSpPr/>
          <p:nvPr/>
        </p:nvSpPr>
        <p:spPr>
          <a:xfrm>
            <a:off x="539496" y="54965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endParaRPr lang="en-US" altLang="zh-CN" sz="2800" dirty="0"/>
          </a:p>
        </p:txBody>
      </p:sp>
      <p:pic>
        <p:nvPicPr>
          <p:cNvPr id="13" name="题2">
            <a:hlinkClick r:id="" action="ppaction://media"/>
            <a:extLst>
              <a:ext uri="{FF2B5EF4-FFF2-40B4-BE49-F238E27FC236}">
                <a16:creationId xmlns:a16="http://schemas.microsoft.com/office/drawing/2014/main" id="{10C13D84-8EF8-78F1-6A98-A03485A98B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1730" y="6448108"/>
            <a:ext cx="465092" cy="46509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22_1#3b62c9728?vcp=1&amp;pid=9ad7abd21&amp;color=0,0,0&amp;vtp=1&amp;bt=1&amp;bbb=1">
            <a:extLst>
              <a:ext uri="{FF2B5EF4-FFF2-40B4-BE49-F238E27FC236}">
                <a16:creationId xmlns:a16="http://schemas.microsoft.com/office/drawing/2014/main" id="{98AF5D84-DD2F-BDE9-15E2-82DF2FD5C3E8}"/>
              </a:ext>
            </a:extLst>
          </p:cNvPr>
          <p:cNvSpPr/>
          <p:nvPr/>
        </p:nvSpPr>
        <p:spPr>
          <a:xfrm>
            <a:off x="539496" y="1968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2_2#3b62c9728.choices?vcp=1&amp;pid=9ad7abd21&amp;color=0,0,0&amp;vtp=1&amp;bbb=1">
            <a:extLst>
              <a:ext uri="{FF2B5EF4-FFF2-40B4-BE49-F238E27FC236}">
                <a16:creationId xmlns:a16="http://schemas.microsoft.com/office/drawing/2014/main" id="{1543B620-870B-7801-D4DF-345A4F330044}"/>
              </a:ext>
            </a:extLst>
          </p:cNvPr>
          <p:cNvSpPr/>
          <p:nvPr/>
        </p:nvSpPr>
        <p:spPr>
          <a:xfrm>
            <a:off x="539496" y="25929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2887" algn="l"/>
                <a:tab pos="72203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jeans.</a:t>
            </a:r>
            <a:endParaRPr lang="en-US" altLang="zh-CN" sz="2800" dirty="0"/>
          </a:p>
        </p:txBody>
      </p:sp>
      <p:sp>
        <p:nvSpPr>
          <p:cNvPr id="8" name="QC_7_BD.25_1#4b6ae4091?vcp=1&amp;pid=9ad7abd21&amp;color=0,0,0&amp;vtp=1&amp;bt=1&amp;bbb=1">
            <a:extLst>
              <a:ext uri="{FF2B5EF4-FFF2-40B4-BE49-F238E27FC236}">
                <a16:creationId xmlns:a16="http://schemas.microsoft.com/office/drawing/2014/main" id="{0EAF59E5-C8FA-85E3-4933-2D1870C4CE08}"/>
              </a:ext>
            </a:extLst>
          </p:cNvPr>
          <p:cNvSpPr/>
          <p:nvPr/>
        </p:nvSpPr>
        <p:spPr>
          <a:xfrm>
            <a:off x="539496" y="31466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5_2#4b6ae4091.choices?vcp=1&amp;pid=9ad7abd21&amp;color=0,0,0&amp;vtp=1&amp;bbb=1">
            <a:extLst>
              <a:ext uri="{FF2B5EF4-FFF2-40B4-BE49-F238E27FC236}">
                <a16:creationId xmlns:a16="http://schemas.microsoft.com/office/drawing/2014/main" id="{021EF63E-4CAC-1D65-7493-9704725FA79A}"/>
              </a:ext>
            </a:extLst>
          </p:cNvPr>
          <p:cNvSpPr/>
          <p:nvPr/>
        </p:nvSpPr>
        <p:spPr>
          <a:xfrm>
            <a:off x="539496" y="37710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06520" algn="l"/>
                <a:tab pos="77368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461cb4753?vcp=1&amp;pid=9ad7abd21&amp;color=0,0,0&amp;vtp=1&amp;bbb=1&amp;hb=1"/>
          <p:cNvSpPr/>
          <p:nvPr/>
        </p:nvSpPr>
        <p:spPr>
          <a:xfrm>
            <a:off x="539496" y="468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Anna.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86766400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18_1#4907a92dc?vcp=1&amp;pid=9ad7abd21&amp;color=0,0,0&amp;vtp=1&amp;bbb=1&amp;hb=1"/>
          <p:cNvSpPr/>
          <p:nvPr/>
        </p:nvSpPr>
        <p:spPr>
          <a:xfrm>
            <a:off x="539496" y="1435540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handbag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inspired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recycle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70437044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2811</Words>
  <Application>Microsoft Office PowerPoint</Application>
  <PresentationFormat>宽屏</PresentationFormat>
  <Paragraphs>350</Paragraphs>
  <Slides>34</Slides>
  <Notes>32</Notes>
  <HiddenSlides>0</HiddenSlides>
  <MMClips>7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2024-11-19T14:25:55Z</dcterms:created>
  <dcterms:modified xsi:type="dcterms:W3CDTF">2025-07-23T10:24:10Z</dcterms:modified>
  <cp:category/>
  <cp:contentStatus/>
</cp:coreProperties>
</file>