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2"/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91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6-7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80" y="969010"/>
            <a:ext cx="11877040" cy="49199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26125" y="2868295"/>
            <a:ext cx="1152525" cy="520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735185" y="4354830"/>
            <a:ext cx="741680" cy="520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7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620" y="785495"/>
            <a:ext cx="9891395" cy="54368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1160" y="2868295"/>
            <a:ext cx="492125" cy="520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03875" y="4092575"/>
            <a:ext cx="492125" cy="520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285736" y="2348230"/>
            <a:ext cx="492125" cy="520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7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063" y="1138836"/>
            <a:ext cx="11297793" cy="4880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7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45" y="770255"/>
            <a:ext cx="11455400" cy="5175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7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055" y="831850"/>
            <a:ext cx="8771890" cy="576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7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" y="1094105"/>
            <a:ext cx="11948160" cy="463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6D6D207268934DE6A2509648EB7F4844_13</vt:lpwstr>
  </property>
</Properties>
</file>