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96"/>
  </p:notesMasterIdLst>
  <p:sldIdLst>
    <p:sldId id="256" r:id="rId3"/>
    <p:sldId id="257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64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95" r:id="rId83"/>
    <p:sldId id="345" r:id="rId84"/>
    <p:sldId id="351" r:id="rId85"/>
    <p:sldId id="352" r:id="rId86"/>
    <p:sldId id="353" r:id="rId87"/>
    <p:sldId id="354" r:id="rId88"/>
    <p:sldId id="356" r:id="rId89"/>
    <p:sldId id="357" r:id="rId90"/>
    <p:sldId id="358" r:id="rId91"/>
    <p:sldId id="359" r:id="rId92"/>
    <p:sldId id="360" r:id="rId93"/>
    <p:sldId id="361" r:id="rId94"/>
    <p:sldId id="365" r:id="rId9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2.xml"/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2.xml"/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2.xml"/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2.xml"/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A4324B4-F172-4F79-8F30-892229DFBB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A4F47D1-5C8B-42A5-906A-0694E860C8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30C5507-8D5F-4059-A320-1196B292C1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C797AC5-D4C0-4B7F-AA05-EA2FAB1B66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8EA6E43-FF79-4D58-8F82-AFDFA354EE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E8E1055-396B-4C2A-95A9-CE749DC402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A4324B4-F172-4F79-8F30-892229DFBB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A4F47D1-5C8B-42A5-906A-0694E860C8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6f2946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30C5507-8D5F-4059-A320-1196B292C1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83F0285-BC7B-5384-BAAF-AF081B97336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C797AC5-D4C0-4B7F-AA05-EA2FAB1B66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8EA6E43-FF79-4D58-8F82-AFDFA354EE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E8E1055-396B-4C2A-95A9-CE749DC402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3fb83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19245c1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47dcb89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14b995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c4d857fe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63fb838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19245c1e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a47dcb89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14b995e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6c4d857fe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e840affa5?vaa=1&amp;vcp=1&amp;pid=3312ff96c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.）骑，乘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.）焦虑，担心→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.）焦虑的，担心的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.）教授→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（第三人称单数形式）→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.）老师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.）游泳→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7_AN.1_1#e840affa5.blank?vaa=1&amp;vcp=1&amp;pid=3312ff96c&amp;color=0,0,0&amp;mp=1&amp;vpa=22&amp;vtp=1&amp;vaab=1&amp;bbb=1"/>
          <p:cNvSpPr/>
          <p:nvPr/>
        </p:nvSpPr>
        <p:spPr>
          <a:xfrm>
            <a:off x="4053427" y="15338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rode</a:t>
            </a:r>
            <a:endParaRPr lang="en-US" altLang="zh-CN" sz="2800" dirty="0"/>
          </a:p>
        </p:txBody>
      </p:sp>
      <p:sp>
        <p:nvSpPr>
          <p:cNvPr id="4" name="QB_7_AN.2_1#e840affa5.blank?vaa=1&amp;vcp=1&amp;pid=3312ff96c&amp;color=0,0,0&amp;mp=1&amp;vpa=23&amp;vtp=1&amp;vaab=1&amp;bbb=1"/>
          <p:cNvSpPr/>
          <p:nvPr/>
        </p:nvSpPr>
        <p:spPr>
          <a:xfrm>
            <a:off x="7304628" y="153387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ridden</a:t>
            </a:r>
            <a:endParaRPr lang="en-US" altLang="zh-CN" sz="2800" dirty="0"/>
          </a:p>
        </p:txBody>
      </p:sp>
      <p:sp>
        <p:nvSpPr>
          <p:cNvPr id="6" name="QB_7_AN.3_1#e840affa5.blank?vaa=1&amp;vcp=1&amp;pid=3312ff96c&amp;color=0,0,0&amp;vpa=24&amp;vtp=1&amp;vaab=1&amp;bbb=1"/>
          <p:cNvSpPr/>
          <p:nvPr/>
        </p:nvSpPr>
        <p:spPr>
          <a:xfrm>
            <a:off x="5101177" y="2181574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endParaRPr lang="en-US" altLang="zh-CN" sz="2800" dirty="0"/>
          </a:p>
        </p:txBody>
      </p:sp>
      <p:sp>
        <p:nvSpPr>
          <p:cNvPr id="8" name="QB_7_AN.4_1#e840affa5.blank?vaa=1&amp;vcp=1&amp;pid=3312ff96c&amp;color=0,0,0&amp;vpa=25&amp;vtp=1&amp;vaab=1&amp;bbb=1"/>
          <p:cNvSpPr/>
          <p:nvPr/>
        </p:nvSpPr>
        <p:spPr>
          <a:xfrm>
            <a:off x="3956590" y="2829274"/>
            <a:ext cx="1301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endParaRPr lang="en-US" altLang="zh-CN" sz="2800" dirty="0"/>
          </a:p>
        </p:txBody>
      </p:sp>
      <p:sp>
        <p:nvSpPr>
          <p:cNvPr id="9" name="QB_7_AN.5_1#e840affa5.blank?vaa=1&amp;vcp=1&amp;pid=3312ff96c&amp;color=0,0,0&amp;vpa=26&amp;vtp=1&amp;vaab=1&amp;bbb=1"/>
          <p:cNvSpPr/>
          <p:nvPr/>
        </p:nvSpPr>
        <p:spPr>
          <a:xfrm>
            <a:off x="9455689" y="281657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endParaRPr lang="en-US" altLang="zh-CN" sz="2800" dirty="0"/>
          </a:p>
        </p:txBody>
      </p:sp>
      <p:sp>
        <p:nvSpPr>
          <p:cNvPr id="10" name="QB_7_AN.6_1#e840affa5.blank?vaa=1&amp;vcp=1&amp;pid=3312ff96c&amp;color=0,0,0&amp;vpa=27&amp;vtp=1&amp;vaab=1&amp;bbb=1"/>
          <p:cNvSpPr/>
          <p:nvPr/>
        </p:nvSpPr>
        <p:spPr>
          <a:xfrm>
            <a:off x="4318540" y="347697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endParaRPr lang="en-US" altLang="zh-CN" sz="2800" dirty="0"/>
          </a:p>
        </p:txBody>
      </p:sp>
      <p:sp>
        <p:nvSpPr>
          <p:cNvPr id="12" name="QB_7_AN.7_1#e840affa5.blank?vaa=1&amp;vcp=1&amp;pid=3312ff96c&amp;color=0,0,0&amp;vpa=28&amp;vtp=1&amp;vaab=1&amp;bbb=1"/>
          <p:cNvSpPr/>
          <p:nvPr/>
        </p:nvSpPr>
        <p:spPr>
          <a:xfrm>
            <a:off x="3185065" y="41246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endParaRPr lang="en-US" altLang="zh-CN" sz="2800" dirty="0"/>
          </a:p>
        </p:txBody>
      </p:sp>
      <p:sp>
        <p:nvSpPr>
          <p:cNvPr id="13" name="QB_7_AN.8_1#e840affa5.blank?vaa=1&amp;vcp=1&amp;pid=3312ff96c&amp;color=0,0,0&amp;vpa=29&amp;vtp=1&amp;vaab=1&amp;bbb=1"/>
          <p:cNvSpPr/>
          <p:nvPr/>
        </p:nvSpPr>
        <p:spPr>
          <a:xfrm>
            <a:off x="6385464" y="4124674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flown</a:t>
            </a:r>
            <a:endParaRPr lang="en-US" altLang="zh-CN" sz="2800" dirty="0"/>
          </a:p>
        </p:txBody>
      </p:sp>
      <p:sp>
        <p:nvSpPr>
          <p:cNvPr id="15" name="QB_7_AN.49_1#e840affa5.blank?vaa=1&amp;vcp=1&amp;pid=3312ff96c&amp;color=0,0,0&amp;vpa=30&amp;vtp=1&amp;vaab=1&amp;bbb=1"/>
          <p:cNvSpPr/>
          <p:nvPr/>
        </p:nvSpPr>
        <p:spPr>
          <a:xfrm>
            <a:off x="3915315" y="4751419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swam</a:t>
            </a:r>
            <a:endParaRPr lang="en-US" altLang="zh-CN" sz="2800" dirty="0"/>
          </a:p>
        </p:txBody>
      </p:sp>
      <p:sp>
        <p:nvSpPr>
          <p:cNvPr id="16" name="QB_7_AN.50_1#e840affa5.blank?vaa=1&amp;vcp=1&amp;pid=3312ff96c&amp;color=0,0,0&amp;vpa=31&amp;vtp=1&amp;vaab=1&amp;bbb=1"/>
          <p:cNvSpPr/>
          <p:nvPr/>
        </p:nvSpPr>
        <p:spPr>
          <a:xfrm>
            <a:off x="7369714" y="4751419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swum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b4b6de9a0?vaa=1&amp;vcp=1&amp;pid=3312ff96c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.）获胜；赢；赢得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.）获胜者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；优胜者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.）希望→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.）有希望的→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无望的</a:t>
            </a:r>
            <a:endParaRPr lang="en-US" altLang="zh-CN" sz="2800" dirty="0"/>
          </a:p>
        </p:txBody>
      </p:sp>
      <p:sp>
        <p:nvSpPr>
          <p:cNvPr id="3" name="QB_7_AN.1_1#b4b6de9a0.blank?vaa=1&amp;vcp=1&amp;pid=3312ff96c&amp;color=0,0,0&amp;mp=1&amp;vpa=32&amp;vtp=1&amp;vaab=1&amp;bbb=1"/>
          <p:cNvSpPr/>
          <p:nvPr/>
        </p:nvSpPr>
        <p:spPr>
          <a:xfrm>
            <a:off x="5469477" y="217395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endParaRPr lang="en-US" altLang="zh-CN" sz="2800" dirty="0"/>
          </a:p>
        </p:txBody>
      </p:sp>
      <p:sp>
        <p:nvSpPr>
          <p:cNvPr id="4" name="QB_7_AN.2_1#b4b6de9a0.blank?vaa=1&amp;vcp=1&amp;pid=3312ff96c&amp;color=0,0,0&amp;mp=1&amp;vpa=33&amp;vtp=1&amp;vaab=1&amp;bbb=1"/>
          <p:cNvSpPr/>
          <p:nvPr/>
        </p:nvSpPr>
        <p:spPr>
          <a:xfrm>
            <a:off x="10178003" y="217395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</a:t>
            </a:r>
            <a:endParaRPr lang="en-US" altLang="zh-CN" sz="2800" dirty="0"/>
          </a:p>
        </p:txBody>
      </p:sp>
      <p:sp>
        <p:nvSpPr>
          <p:cNvPr id="6" name="QB_7_AN.55_1#b4b6de9a0.blank?vaa=1&amp;vcp=1&amp;pid=3312ff96c&amp;color=0,0,0&amp;vpa=34&amp;vtp=1&amp;vaab=1&amp;bbb=1"/>
          <p:cNvSpPr/>
          <p:nvPr/>
        </p:nvSpPr>
        <p:spPr>
          <a:xfrm>
            <a:off x="4064540" y="345665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hopeful</a:t>
            </a:r>
            <a:endParaRPr lang="en-US" altLang="zh-CN" sz="2800" dirty="0"/>
          </a:p>
        </p:txBody>
      </p:sp>
      <p:sp>
        <p:nvSpPr>
          <p:cNvPr id="7" name="QB_7_AN.56_1#b4b6de9a0.blank?vaa=1&amp;vcp=1&amp;pid=3312ff96c&amp;color=0,0,0&amp;vpa=35&amp;vtp=1&amp;vaab=1&amp;bbb=1"/>
          <p:cNvSpPr/>
          <p:nvPr/>
        </p:nvSpPr>
        <p:spPr>
          <a:xfrm>
            <a:off x="8709564" y="345665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_1#04c0360c1?vaa=1&amp;vcp=1&amp;pid=3312ff96c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.）收集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.）收藏品，收集物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.）收藏者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.）拿，带→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（第三人称单数形式）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将，将要，将会→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.）升起；增加；提高→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7_AN.1_1#04c0360c1.blank?vaa=1&amp;vcp=1&amp;pid=3312ff96c&amp;color=0,0,0&amp;vpa=36&amp;vtp=1&amp;vaab=1&amp;bbb=1"/>
          <p:cNvSpPr/>
          <p:nvPr/>
        </p:nvSpPr>
        <p:spPr>
          <a:xfrm>
            <a:off x="4311618" y="1533874"/>
            <a:ext cx="1657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collection</a:t>
            </a:r>
            <a:endParaRPr lang="en-US" altLang="zh-CN" sz="2800" dirty="0"/>
          </a:p>
        </p:txBody>
      </p:sp>
      <p:sp>
        <p:nvSpPr>
          <p:cNvPr id="4" name="QB_7_AN.2_1#04c0360c1.blank?vaa=1&amp;vcp=1&amp;pid=3312ff96c&amp;color=0,0,0&amp;vpa=37&amp;vtp=1&amp;vaab=1&amp;bbb=1"/>
          <p:cNvSpPr/>
          <p:nvPr/>
        </p:nvSpPr>
        <p:spPr>
          <a:xfrm>
            <a:off x="549815" y="2181574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collector</a:t>
            </a:r>
            <a:endParaRPr lang="en-US" altLang="zh-CN" sz="2800" dirty="0"/>
          </a:p>
        </p:txBody>
      </p:sp>
      <p:sp>
        <p:nvSpPr>
          <p:cNvPr id="6" name="QB_7_AN.3_1#04c0360c1.blank?vaa=1&amp;vcp=1&amp;pid=3312ff96c&amp;color=0,0,0&amp;vpa=38&amp;vtp=1&amp;vaab=1&amp;bbb=1"/>
          <p:cNvSpPr/>
          <p:nvPr/>
        </p:nvSpPr>
        <p:spPr>
          <a:xfrm>
            <a:off x="4434427" y="282927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endParaRPr lang="en-US" altLang="zh-CN" sz="2800" dirty="0"/>
          </a:p>
        </p:txBody>
      </p:sp>
      <p:sp>
        <p:nvSpPr>
          <p:cNvPr id="8" name="QB_7_AN.4_1#04c0360c1.blank?vaa=1&amp;vcp=1&amp;pid=3312ff96c&amp;color=0,0,0&amp;vpa=39&amp;vtp=1&amp;vaab=1&amp;bbb=1"/>
          <p:cNvSpPr/>
          <p:nvPr/>
        </p:nvSpPr>
        <p:spPr>
          <a:xfrm>
            <a:off x="7115714" y="3476974"/>
            <a:ext cx="1147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endParaRPr lang="en-US" altLang="zh-CN" sz="2800" dirty="0"/>
          </a:p>
        </p:txBody>
      </p:sp>
      <p:sp>
        <p:nvSpPr>
          <p:cNvPr id="10" name="QB_7_AN.65_1#04c0360c1.blank?vaa=1&amp;vcp=1&amp;pid=3312ff96c&amp;color=0,0,0&amp;vpa=40&amp;vtp=1&amp;vaab=1&amp;bbb=1"/>
          <p:cNvSpPr/>
          <p:nvPr/>
        </p:nvSpPr>
        <p:spPr>
          <a:xfrm>
            <a:off x="5994940" y="4124674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</a:t>
            </a:r>
            <a:endParaRPr lang="en-US" altLang="zh-CN" sz="2800" dirty="0"/>
          </a:p>
        </p:txBody>
      </p:sp>
      <p:sp>
        <p:nvSpPr>
          <p:cNvPr id="11" name="QB_7_AN.66_1#04c0360c1.blank?vaa=1&amp;vcp=1&amp;pid=3312ff96c&amp;color=0,0,0&amp;vpa=41&amp;vtp=1&amp;vaab=1&amp;bbb=1"/>
          <p:cNvSpPr/>
          <p:nvPr/>
        </p:nvSpPr>
        <p:spPr>
          <a:xfrm>
            <a:off x="9233439" y="412467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6cb3328?vcp=1&amp;pid=21a9082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67_1#dd7786f2c?vaa=1&amp;vcp=1&amp;pid=d26cb332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.）仔细的，认真的，小心的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仔细地；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小心地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，认真地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.）不认真的，粗心的（反义词）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.）不仔细地，粗心地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.）在意；担忧；关心</a:t>
            </a:r>
            <a:endParaRPr lang="en-US" altLang="zh-CN" sz="2800" dirty="0"/>
          </a:p>
        </p:txBody>
      </p:sp>
      <p:sp>
        <p:nvSpPr>
          <p:cNvPr id="4" name="QB_7_AN.1_1#dd7786f2c.blank?vaa=1&amp;vcp=1&amp;pid=d26cb3328&amp;color=0,0,0&amp;vpa=42&amp;vtp=1&amp;vaab=1&amp;bbb=1"/>
          <p:cNvSpPr/>
          <p:nvPr/>
        </p:nvSpPr>
        <p:spPr>
          <a:xfrm>
            <a:off x="7679278" y="1220315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5" name="QB_7_AN.2_1#dd7786f2c.blank?vaa=1&amp;vcp=1&amp;pid=d26cb3328&amp;color=0,0,0&amp;vpa=43&amp;vtp=1&amp;vaab=1&amp;bbb=1"/>
          <p:cNvSpPr/>
          <p:nvPr/>
        </p:nvSpPr>
        <p:spPr>
          <a:xfrm>
            <a:off x="3547015" y="1880715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careless</a:t>
            </a:r>
            <a:endParaRPr lang="en-US" altLang="zh-CN" sz="2800" dirty="0"/>
          </a:p>
        </p:txBody>
      </p:sp>
      <p:sp>
        <p:nvSpPr>
          <p:cNvPr id="6" name="QB_7_AN.3_1#dd7786f2c.blank?vaa=1&amp;vcp=1&amp;pid=d26cb3328&amp;color=0,0,0&amp;vpa=44&amp;vtp=1&amp;vaab=1&amp;bbb=1"/>
          <p:cNvSpPr/>
          <p:nvPr/>
        </p:nvSpPr>
        <p:spPr>
          <a:xfrm>
            <a:off x="562515" y="2494760"/>
            <a:ext cx="1657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carelessly</a:t>
            </a:r>
            <a:endParaRPr lang="en-US" altLang="zh-CN" sz="2800" dirty="0"/>
          </a:p>
        </p:txBody>
      </p:sp>
      <p:sp>
        <p:nvSpPr>
          <p:cNvPr id="7" name="QB_7_AN.4_1#dd7786f2c.blank?vaa=1&amp;vcp=1&amp;pid=d26cb3328&amp;color=0,0,0&amp;vpa=45&amp;vtp=1&amp;vaab=1&amp;bbb=1"/>
          <p:cNvSpPr/>
          <p:nvPr/>
        </p:nvSpPr>
        <p:spPr>
          <a:xfrm>
            <a:off x="6993478" y="2507460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8" name="QB_7_BD.72_1#109f473c6?vaa=1&amp;vcp=1&amp;pid=d26cb3328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.）奇特的；奇怪的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.）陌生人</a:t>
            </a:r>
            <a:endParaRPr lang="en-US" altLang="zh-CN" sz="2800" dirty="0"/>
          </a:p>
        </p:txBody>
      </p:sp>
      <p:sp>
        <p:nvSpPr>
          <p:cNvPr id="9" name="QB_7_AN.73_1#109f473c6.blank?vaa=1&amp;vcp=1&amp;pid=d26cb3328&amp;color=0,0,0&amp;vpa=46&amp;vtp=1&amp;vaab=1&amp;bbb=1"/>
          <p:cNvSpPr/>
          <p:nvPr/>
        </p:nvSpPr>
        <p:spPr>
          <a:xfrm>
            <a:off x="6258465" y="3116244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4_1#ed1108afb?vaa=1&amp;vcp=1&amp;pid=d26cb3328&amp;color=0,0,0&amp;mp=1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.）最好的；最好地（最高级）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.&amp;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；较好地（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.）整齐的，整洁的→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.）不整齐的，不整洁的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（反义词）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.）晚的，迟到的；原来的，之前的→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.）最近；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不久前→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.）后来，以后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.）能够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.）不能的（反义词）→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.）能力</a:t>
            </a:r>
            <a:endParaRPr lang="en-US" altLang="zh-CN" sz="2800" dirty="0"/>
          </a:p>
        </p:txBody>
      </p:sp>
      <p:sp>
        <p:nvSpPr>
          <p:cNvPr id="3" name="QB_7_AN.1_1#ed1108afb.blank?vaa=1&amp;vcp=1&amp;pid=d26cb3328&amp;color=0,0,0&amp;mp=1&amp;vpa=47&amp;vtp=1&amp;vaab=1&amp;bbb=1"/>
          <p:cNvSpPr/>
          <p:nvPr/>
        </p:nvSpPr>
        <p:spPr>
          <a:xfrm>
            <a:off x="8460328" y="89379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5" name="QB_7_AN.2_1#ed1108afb.blank?vaa=1&amp;vcp=1&amp;pid=d26cb3328&amp;color=0,0,0&amp;vpa=48&amp;vtp=1&amp;vaab=1&amp;bbb=1"/>
          <p:cNvSpPr/>
          <p:nvPr/>
        </p:nvSpPr>
        <p:spPr>
          <a:xfrm>
            <a:off x="5823490" y="217649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untidy</a:t>
            </a:r>
            <a:endParaRPr lang="en-US" altLang="zh-CN" sz="2800" dirty="0"/>
          </a:p>
        </p:txBody>
      </p:sp>
      <p:sp>
        <p:nvSpPr>
          <p:cNvPr id="7" name="QB_7_AN.3_1#ed1108afb.blank?vaa=1&amp;vcp=1&amp;pid=d26cb3328&amp;color=0,0,0&amp;vpa=49&amp;vtp=1&amp;vaab=1&amp;bbb=1"/>
          <p:cNvSpPr/>
          <p:nvPr/>
        </p:nvSpPr>
        <p:spPr>
          <a:xfrm>
            <a:off x="8233314" y="3471894"/>
            <a:ext cx="1046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lately</a:t>
            </a:r>
            <a:endParaRPr lang="en-US" altLang="zh-CN" sz="2800" dirty="0"/>
          </a:p>
        </p:txBody>
      </p:sp>
      <p:sp>
        <p:nvSpPr>
          <p:cNvPr id="8" name="QB_7_AN.4_1#ed1108afb.blank?vaa=1&amp;vcp=1&amp;pid=d26cb3328&amp;color=0,0,0&amp;vpa=50&amp;vtp=1&amp;vaab=1&amp;bbb=1"/>
          <p:cNvSpPr/>
          <p:nvPr/>
        </p:nvSpPr>
        <p:spPr>
          <a:xfrm>
            <a:off x="2111914" y="413229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endParaRPr lang="en-US" altLang="zh-CN" sz="2800" dirty="0"/>
          </a:p>
        </p:txBody>
      </p:sp>
      <p:sp>
        <p:nvSpPr>
          <p:cNvPr id="10" name="QB_7_AN.82_1#ed1108afb.blank?vaa=1&amp;vcp=1&amp;pid=d26cb3328&amp;color=0,0,0&amp;vpa=51&amp;vtp=1&amp;vaab=1&amp;bbb=1"/>
          <p:cNvSpPr/>
          <p:nvPr/>
        </p:nvSpPr>
        <p:spPr>
          <a:xfrm>
            <a:off x="5124990" y="477999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unable</a:t>
            </a:r>
            <a:endParaRPr lang="en-US" altLang="zh-CN" sz="2800" dirty="0"/>
          </a:p>
        </p:txBody>
      </p:sp>
      <p:sp>
        <p:nvSpPr>
          <p:cNvPr id="11" name="QB_7_AN.83_1#ed1108afb.blank?vaa=1&amp;vcp=1&amp;pid=d26cb3328&amp;color=0,0,0&amp;vpa=52&amp;vtp=1&amp;vaab=1&amp;bbb=1"/>
          <p:cNvSpPr/>
          <p:nvPr/>
        </p:nvSpPr>
        <p:spPr>
          <a:xfrm>
            <a:off x="549815" y="5394039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84eb2cff4?vaa=1&amp;vcp=1&amp;pid=d26cb3328&amp;color=0,0,0&amp;mp=1&amp;vtp=1&amp;vaab=1&amp;bt=1&amp;bbb=1&amp;hb=1"/>
          <p:cNvSpPr/>
          <p:nvPr/>
        </p:nvSpPr>
        <p:spPr>
          <a:xfrm>
            <a:off x="539496" y="534493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.）（时间）空闲的，空余的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.）自由地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.）自由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.）真的→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.）真地→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.）真相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.）长的，长时间的→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.）长度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.）大（量）的；猛烈的；沉重的→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很大程度上；大量地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.）容易的→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.）容易地</a:t>
            </a:r>
            <a:endParaRPr lang="en-US" altLang="zh-CN" sz="2800" dirty="0"/>
          </a:p>
        </p:txBody>
      </p:sp>
      <p:sp>
        <p:nvSpPr>
          <p:cNvPr id="3" name="QB_7_AN.1_1#84eb2cff4.blank?vaa=1&amp;vcp=1&amp;pid=d26cb3328&amp;color=0,0,0&amp;mp=1&amp;vpa=53&amp;vtp=1&amp;vaab=1&amp;bbb=1"/>
          <p:cNvSpPr/>
          <p:nvPr/>
        </p:nvSpPr>
        <p:spPr>
          <a:xfrm>
            <a:off x="7195089" y="491313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</a:t>
            </a:r>
            <a:endParaRPr lang="en-US" altLang="zh-CN" sz="2800" dirty="0"/>
          </a:p>
        </p:txBody>
      </p:sp>
      <p:sp>
        <p:nvSpPr>
          <p:cNvPr id="4" name="QB_7_AN.2_1#84eb2cff4.blank?vaa=1&amp;vcp=1&amp;pid=d26cb3328&amp;color=0,0,0&amp;mp=1&amp;vpa=54&amp;vtp=1&amp;vaab=1&amp;bbb=1"/>
          <p:cNvSpPr/>
          <p:nvPr/>
        </p:nvSpPr>
        <p:spPr>
          <a:xfrm>
            <a:off x="499015" y="1151713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freedom</a:t>
            </a:r>
            <a:endParaRPr lang="en-US" altLang="zh-CN" sz="2800" dirty="0"/>
          </a:p>
        </p:txBody>
      </p:sp>
      <p:sp>
        <p:nvSpPr>
          <p:cNvPr id="6" name="QB_7_AN.3_1#84eb2cff4.blank?vaa=1&amp;vcp=1&amp;pid=d26cb3328&amp;color=0,0,0&amp;vpa=55&amp;vtp=1&amp;vaab=1&amp;bbb=1"/>
          <p:cNvSpPr/>
          <p:nvPr/>
        </p:nvSpPr>
        <p:spPr>
          <a:xfrm>
            <a:off x="4070890" y="1786713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endParaRPr lang="en-US" altLang="zh-CN" sz="2800" dirty="0"/>
          </a:p>
        </p:txBody>
      </p:sp>
      <p:sp>
        <p:nvSpPr>
          <p:cNvPr id="7" name="QB_7_AN.4_1#84eb2cff4.blank?vaa=1&amp;vcp=1&amp;pid=d26cb3328&amp;color=0,0,0&amp;vpa=56&amp;vtp=1&amp;vaab=1&amp;bbb=1"/>
          <p:cNvSpPr/>
          <p:nvPr/>
        </p:nvSpPr>
        <p:spPr>
          <a:xfrm>
            <a:off x="7695153" y="1799413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</a:t>
            </a:r>
            <a:endParaRPr lang="en-US" altLang="zh-CN" sz="2800" dirty="0"/>
          </a:p>
        </p:txBody>
      </p:sp>
      <p:sp>
        <p:nvSpPr>
          <p:cNvPr id="9" name="QB_7_AN.5_1#84eb2cff4.blank?vaa=1&amp;vcp=1&amp;pid=d26cb3328&amp;color=0,0,0&amp;vpa=57&amp;vtp=1&amp;vaab=1&amp;bbb=1"/>
          <p:cNvSpPr/>
          <p:nvPr/>
        </p:nvSpPr>
        <p:spPr>
          <a:xfrm>
            <a:off x="5902865" y="2434413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length</a:t>
            </a:r>
            <a:endParaRPr lang="en-US" altLang="zh-CN" sz="2800" dirty="0"/>
          </a:p>
        </p:txBody>
      </p:sp>
      <p:sp>
        <p:nvSpPr>
          <p:cNvPr id="11" name="QB_7_AN.6_1#84eb2cff4.blank?vaa=1&amp;vcp=1&amp;pid=d26cb3328&amp;color=0,0,0&amp;vpa=58&amp;vtp=1&amp;vaab=1&amp;bbb=1"/>
          <p:cNvSpPr/>
          <p:nvPr/>
        </p:nvSpPr>
        <p:spPr>
          <a:xfrm>
            <a:off x="8442864" y="3082113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heavily</a:t>
            </a:r>
            <a:endParaRPr lang="en-US" altLang="zh-CN" sz="2800" dirty="0"/>
          </a:p>
        </p:txBody>
      </p:sp>
      <p:sp>
        <p:nvSpPr>
          <p:cNvPr id="13" name="QB_7_AN.95_1#84eb2cff4.blank?vaa=1&amp;vcp=1&amp;pid=d26cb3328&amp;color=0,0,0&amp;vpa=59&amp;vtp=1&amp;vaab=1&amp;bbb=1"/>
          <p:cNvSpPr/>
          <p:nvPr/>
        </p:nvSpPr>
        <p:spPr>
          <a:xfrm>
            <a:off x="4586255" y="4356558"/>
            <a:ext cx="1085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endParaRPr lang="en-US" altLang="zh-CN" sz="2800" dirty="0"/>
          </a:p>
        </p:txBody>
      </p:sp>
      <p:sp>
        <p:nvSpPr>
          <p:cNvPr id="5" name="C_6_BD#4a1d63b85?vcp=1&amp;pid=21a90821c&amp;color=0,0,0&amp;vtp=1&amp;vaab=1&amp;bt=1&amp;bbb=1">
            <a:extLst>
              <a:ext uri="{FF2B5EF4-FFF2-40B4-BE49-F238E27FC236}">
                <a16:creationId xmlns:a16="http://schemas.microsoft.com/office/drawing/2014/main" id="{42141629-32FB-77E3-0C0E-13D1744B7437}"/>
              </a:ext>
            </a:extLst>
          </p:cNvPr>
          <p:cNvSpPr/>
          <p:nvPr/>
        </p:nvSpPr>
        <p:spPr>
          <a:xfrm>
            <a:off x="539496" y="4934563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数词</a:t>
            </a:r>
            <a:endParaRPr lang="en-US" altLang="zh-CN" sz="3200" dirty="0"/>
          </a:p>
        </p:txBody>
      </p:sp>
      <p:sp>
        <p:nvSpPr>
          <p:cNvPr id="8" name="QB_7_BD.96_1#135a17d4c?vaa=1&amp;vcp=1&amp;pid=4a1d63b85&amp;color=0,0,0&amp;vtp=1&amp;vaab=1&amp;bbb=1">
            <a:extLst>
              <a:ext uri="{FF2B5EF4-FFF2-40B4-BE49-F238E27FC236}">
                <a16:creationId xmlns:a16="http://schemas.microsoft.com/office/drawing/2014/main" id="{CA0F9693-285F-0159-F44B-B60129D7324E}"/>
              </a:ext>
            </a:extLst>
          </p:cNvPr>
          <p:cNvSpPr/>
          <p:nvPr/>
        </p:nvSpPr>
        <p:spPr>
          <a:xfrm>
            <a:off x="539496" y="56521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.）第二（序数词）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.）二（基数词）</a:t>
            </a:r>
            <a:endParaRPr lang="en-US" altLang="zh-CN" sz="2800" dirty="0"/>
          </a:p>
        </p:txBody>
      </p:sp>
      <p:sp>
        <p:nvSpPr>
          <p:cNvPr id="10" name="QB_7_AN.97_1#135a17d4c.blank?vaa=1&amp;vcp=1&amp;pid=4a1d63b85&amp;color=0,0,0&amp;vpa=60&amp;vtp=1&amp;vaab=1&amp;bbb=1">
            <a:extLst>
              <a:ext uri="{FF2B5EF4-FFF2-40B4-BE49-F238E27FC236}">
                <a16:creationId xmlns:a16="http://schemas.microsoft.com/office/drawing/2014/main" id="{92AA8531-F578-309F-72D4-2FC19F14434D}"/>
              </a:ext>
            </a:extLst>
          </p:cNvPr>
          <p:cNvSpPr/>
          <p:nvPr/>
        </p:nvSpPr>
        <p:spPr>
          <a:xfrm>
            <a:off x="6148927" y="5600743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e28aa5b?vcp=1&amp;pid=719245c1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8a0bcf70a?vcp=1&amp;pid=3ce28aa5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98_1#e73212f2d?vaa=1&amp;vcp=1&amp;pid=8a0bcf70a&amp;color=0,0,0&amp;vtp=1&amp;vaab=1&amp;bb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欢迎返校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失物招领箱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5" name="QB_7_AN.1_1#e73212f2d.blank?vaa=1&amp;vcp=1&amp;pid=8a0bcf70a&amp;color=0,0,0&amp;vpa=61&amp;vtp=1&amp;vaab=1&amp;bbb=1"/>
          <p:cNvSpPr/>
          <p:nvPr/>
        </p:nvSpPr>
        <p:spPr>
          <a:xfrm>
            <a:off x="2175414" y="1951200"/>
            <a:ext cx="3946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7" name="QB_7_AN.2_1#e73212f2d.blank?vaa=1&amp;vcp=1&amp;pid=8a0bcf70a&amp;color=0,0,0&amp;vpa=62&amp;vtp=1&amp;vaab=1&amp;bbb=1"/>
          <p:cNvSpPr/>
          <p:nvPr/>
        </p:nvSpPr>
        <p:spPr>
          <a:xfrm>
            <a:off x="1540414" y="2598900"/>
            <a:ext cx="1838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9" name="QB_7_AN.103_1#e73212f2d.blank?vaa=1&amp;vcp=1&amp;pid=8a0bcf70a&amp;color=0,0,0&amp;vpa=63&amp;vtp=1&amp;vaab=1&amp;bbb=1"/>
          <p:cNvSpPr/>
          <p:nvPr/>
        </p:nvSpPr>
        <p:spPr>
          <a:xfrm>
            <a:off x="2556414" y="3225645"/>
            <a:ext cx="3181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4_1#b7101dd65?vaa=1&amp;vcp=1&amp;pid=8a0bcf70a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小心（对待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从现在开始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失物招领处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上公共汽车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3" name="QB_7_AN.1_1#b7101dd65.blank?vaa=1&amp;vcp=1&amp;pid=8a0bcf70a&amp;color=0,0,0&amp;mp=1&amp;vpa=64&amp;vtp=1&amp;vaab=1&amp;bbb=1"/>
          <p:cNvSpPr/>
          <p:nvPr/>
        </p:nvSpPr>
        <p:spPr>
          <a:xfrm>
            <a:off x="3839115" y="1853914"/>
            <a:ext cx="2566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B_7_AN.2_1#b7101dd65.blank?vaa=1&amp;vcp=1&amp;pid=8a0bcf70a&amp;color=0,0,0&amp;vpa=65&amp;vtp=1&amp;vaab=1&amp;bbb=1"/>
          <p:cNvSpPr/>
          <p:nvPr/>
        </p:nvSpPr>
        <p:spPr>
          <a:xfrm>
            <a:off x="2569114" y="2501614"/>
            <a:ext cx="2274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7_AN.3_1#b7101dd65.blank?vaa=1&amp;vcp=1&amp;pid=8a0bcf70a&amp;color=0,0,0&amp;vpa=66&amp;vtp=1&amp;vaab=1&amp;bbb=1"/>
          <p:cNvSpPr/>
          <p:nvPr/>
        </p:nvSpPr>
        <p:spPr>
          <a:xfrm>
            <a:off x="1489615" y="3136614"/>
            <a:ext cx="2290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endParaRPr lang="en-US" altLang="zh-CN" sz="2800" dirty="0"/>
          </a:p>
        </p:txBody>
      </p:sp>
      <p:sp>
        <p:nvSpPr>
          <p:cNvPr id="9" name="QB_7_AN.4_1#b7101dd65.blank?vaa=1&amp;vcp=1&amp;pid=8a0bcf70a&amp;color=0,0,0&amp;vpa=67&amp;vtp=1&amp;vaab=1&amp;bbb=1"/>
          <p:cNvSpPr/>
          <p:nvPr/>
        </p:nvSpPr>
        <p:spPr>
          <a:xfrm>
            <a:off x="2594514" y="3797014"/>
            <a:ext cx="34702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endParaRPr lang="en-US" altLang="zh-CN" sz="2800" dirty="0"/>
          </a:p>
        </p:txBody>
      </p:sp>
      <p:sp>
        <p:nvSpPr>
          <p:cNvPr id="11" name="QB_7_AN.113_1#b7101dd65.blank?vaa=1&amp;vcp=1&amp;pid=8a0bcf70a&amp;color=0,0,0&amp;vpa=68&amp;vtp=1&amp;vaab=1&amp;bbb=1"/>
          <p:cNvSpPr/>
          <p:nvPr/>
        </p:nvSpPr>
        <p:spPr>
          <a:xfrm>
            <a:off x="2543714" y="4411059"/>
            <a:ext cx="25082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1#1c1675df6?vaa=1&amp;vcp=1&amp;pid=8a0bcf70a&amp;color=0,0,0&amp;mp=1&amp;vtp=1&amp;vaab=1&amp;bt=1&amp;bb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匆匆忙忙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几百；成百上千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寻找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其他的一些东西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1c1675df6.blank?vaa=1&amp;vcp=1&amp;pid=8a0bcf70a&amp;color=0,0,0&amp;mp=1&amp;vpa=69&amp;vtp=1&amp;vaab=1&amp;bbb=1"/>
          <p:cNvSpPr/>
          <p:nvPr/>
        </p:nvSpPr>
        <p:spPr>
          <a:xfrm>
            <a:off x="2442114" y="2167604"/>
            <a:ext cx="1819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hurry</a:t>
            </a:r>
            <a:endParaRPr lang="en-US" altLang="zh-CN" sz="2800" dirty="0"/>
          </a:p>
        </p:txBody>
      </p:sp>
      <p:sp>
        <p:nvSpPr>
          <p:cNvPr id="5" name="QB_7_AN.2_1#1c1675df6.blank?vaa=1&amp;vcp=1&amp;pid=8a0bcf70a&amp;color=0,0,0&amp;vpa=70&amp;vtp=1&amp;vaab=1&amp;bbb=1"/>
          <p:cNvSpPr/>
          <p:nvPr/>
        </p:nvSpPr>
        <p:spPr>
          <a:xfrm>
            <a:off x="3661315" y="282800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1c1675df6.blank?vaa=1&amp;vcp=1&amp;pid=8a0bcf70a&amp;color=0,0,0&amp;vpa=71&amp;vtp=1&amp;vaab=1&amp;bbb=1"/>
          <p:cNvSpPr/>
          <p:nvPr/>
        </p:nvSpPr>
        <p:spPr>
          <a:xfrm>
            <a:off x="1876394" y="3475704"/>
            <a:ext cx="1484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7_AN.121_1#1c1675df6.blank?vaa=1&amp;vcp=1&amp;pid=8a0bcf70a&amp;color=0,0,0&amp;vpa=72&amp;vtp=1&amp;vaab=1&amp;bbb=1"/>
          <p:cNvSpPr/>
          <p:nvPr/>
        </p:nvSpPr>
        <p:spPr>
          <a:xfrm>
            <a:off x="3445415" y="4089749"/>
            <a:ext cx="3001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df1cd456?vcp=1&amp;pid=3ce28aa5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122_1#4f0f9fea1?vaa=1&amp;vcp=1&amp;pid=8df1cd456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，希望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弹钢琴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打乒乓球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骑自行车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担心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与某人相处融洽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做得好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4" name="QB_7_AN.1_1#4f0f9fea1.blank?vaa=1&amp;vcp=1&amp;pid=8df1cd456&amp;color=0,0,0&amp;vpa=73&amp;vtp=1&amp;vaab=1&amp;bbb=1"/>
          <p:cNvSpPr/>
          <p:nvPr/>
        </p:nvSpPr>
        <p:spPr>
          <a:xfrm>
            <a:off x="2594514" y="1233015"/>
            <a:ext cx="1857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AN.2_1#4f0f9fea1.blank?vaa=1&amp;vcp=1&amp;pid=8df1cd456&amp;color=0,0,0&amp;vpa=74&amp;vtp=1&amp;vaab=1&amp;bbb=1"/>
          <p:cNvSpPr/>
          <p:nvPr/>
        </p:nvSpPr>
        <p:spPr>
          <a:xfrm>
            <a:off x="2035714" y="1868015"/>
            <a:ext cx="2447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endParaRPr lang="en-US" altLang="zh-CN" sz="2800" dirty="0"/>
          </a:p>
        </p:txBody>
      </p:sp>
      <p:sp>
        <p:nvSpPr>
          <p:cNvPr id="8" name="QB_7_AN.3_1#4f0f9fea1.blank?vaa=1&amp;vcp=1&amp;pid=8df1cd456&amp;color=0,0,0&amp;vpa=75&amp;vtp=1&amp;vaab=1&amp;bbb=1"/>
          <p:cNvSpPr/>
          <p:nvPr/>
        </p:nvSpPr>
        <p:spPr>
          <a:xfrm>
            <a:off x="2238914" y="2515715"/>
            <a:ext cx="27622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endParaRPr lang="en-US" altLang="zh-CN" sz="2800" dirty="0"/>
          </a:p>
        </p:txBody>
      </p:sp>
      <p:sp>
        <p:nvSpPr>
          <p:cNvPr id="10" name="QB_7_AN.4_1#4f0f9fea1.blank?vaa=1&amp;vcp=1&amp;pid=8df1cd456&amp;color=0,0,0&amp;vpa=76&amp;vtp=1&amp;vaab=1&amp;bbb=1"/>
          <p:cNvSpPr/>
          <p:nvPr/>
        </p:nvSpPr>
        <p:spPr>
          <a:xfrm>
            <a:off x="2200814" y="3176115"/>
            <a:ext cx="193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endParaRPr lang="en-US" altLang="zh-CN" sz="2800" dirty="0"/>
          </a:p>
        </p:txBody>
      </p:sp>
      <p:sp>
        <p:nvSpPr>
          <p:cNvPr id="12" name="QB_7_AN.5_1#4f0f9fea1.blank?vaa=1&amp;vcp=1&amp;pid=8df1cd456&amp;color=0,0,0&amp;vpa=77&amp;vtp=1&amp;vaab=1&amp;bbb=1"/>
          <p:cNvSpPr/>
          <p:nvPr/>
        </p:nvSpPr>
        <p:spPr>
          <a:xfrm>
            <a:off x="1515014" y="3811115"/>
            <a:ext cx="2076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4" name="QB_7_AN.6_1#4f0f9fea1.blank?vaa=1&amp;vcp=1&amp;pid=8df1cd456&amp;color=0,0,0&amp;vpa=78&amp;vtp=1&amp;vaab=1&amp;bbb=1"/>
          <p:cNvSpPr/>
          <p:nvPr/>
        </p:nvSpPr>
        <p:spPr>
          <a:xfrm>
            <a:off x="3420015" y="4458815"/>
            <a:ext cx="34067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6" name="QB_7_AN.135_1#4f0f9fea1.blank?vaa=1&amp;vcp=1&amp;pid=8df1cd456&amp;color=0,0,0&amp;vpa=79&amp;vtp=1&amp;vaab=1&amp;bbb=1"/>
          <p:cNvSpPr/>
          <p:nvPr/>
        </p:nvSpPr>
        <p:spPr>
          <a:xfrm>
            <a:off x="2950114" y="5098260"/>
            <a:ext cx="1857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1aade6f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1aade6f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1aade6f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63f70f187?vaa=1&amp;vcp=1&amp;pid=8df1cd456&amp;color=0,0,0&amp;mp=1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乐于做某事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帮助某人做某事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搞卫生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正如；正像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放风筝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63f70f187.blank?vaa=1&amp;vcp=1&amp;pid=8df1cd456&amp;color=0,0,0&amp;mp=1&amp;vpa=80&amp;vtp=1&amp;vaab=1&amp;bbb=1"/>
          <p:cNvSpPr/>
          <p:nvPr/>
        </p:nvSpPr>
        <p:spPr>
          <a:xfrm>
            <a:off x="2531014" y="1207484"/>
            <a:ext cx="3228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7_AN.2_1#63f70f187.blank?vaa=1&amp;vcp=1&amp;pid=8df1cd456&amp;color=0,0,0&amp;vpa=81&amp;vtp=1&amp;vaab=1&amp;bbb=1"/>
          <p:cNvSpPr/>
          <p:nvPr/>
        </p:nvSpPr>
        <p:spPr>
          <a:xfrm>
            <a:off x="2569114" y="1867884"/>
            <a:ext cx="2617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63f70f187.blank?vaa=1&amp;vcp=1&amp;pid=8df1cd456&amp;color=0,0,0&amp;vpa=82&amp;vtp=1&amp;vaab=1&amp;bbb=1"/>
          <p:cNvSpPr/>
          <p:nvPr/>
        </p:nvSpPr>
        <p:spPr>
          <a:xfrm>
            <a:off x="3483515" y="2502884"/>
            <a:ext cx="38322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（to）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4_1#63f70f187.blank?vaa=1&amp;vcp=1&amp;pid=8df1cd456&amp;color=0,0,0&amp;vpa=83&amp;vtp=1&amp;vaab=1&amp;bbb=1"/>
          <p:cNvSpPr/>
          <p:nvPr/>
        </p:nvSpPr>
        <p:spPr>
          <a:xfrm>
            <a:off x="1977994" y="3150584"/>
            <a:ext cx="1993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endParaRPr lang="en-US" altLang="zh-CN" sz="2800" dirty="0"/>
          </a:p>
        </p:txBody>
      </p:sp>
      <p:sp>
        <p:nvSpPr>
          <p:cNvPr id="11" name="QB_7_AN.5_1#63f70f187.blank?vaa=1&amp;vcp=1&amp;pid=8df1cd456&amp;color=0,0,0&amp;vpa=84&amp;vtp=1&amp;vaab=1&amp;bbb=1"/>
          <p:cNvSpPr/>
          <p:nvPr/>
        </p:nvSpPr>
        <p:spPr>
          <a:xfrm>
            <a:off x="1692814" y="3810984"/>
            <a:ext cx="1363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13" name="QB_7_AN.6_1#63f70f187.blank?vaa=1&amp;vcp=1&amp;pid=8df1cd456&amp;color=0,0,0&amp;vpa=85&amp;vtp=1&amp;vaab=1&amp;bbb=1"/>
          <p:cNvSpPr/>
          <p:nvPr/>
        </p:nvSpPr>
        <p:spPr>
          <a:xfrm>
            <a:off x="2962814" y="4458684"/>
            <a:ext cx="1481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5" name="QB_7_AN.149_1#63f70f187.blank?vaa=1&amp;vcp=1&amp;pid=8df1cd456&amp;color=0,0,0&amp;vpa=86&amp;vtp=1&amp;vaab=1&amp;bbb=1"/>
          <p:cNvSpPr/>
          <p:nvPr/>
        </p:nvSpPr>
        <p:spPr>
          <a:xfrm>
            <a:off x="2061114" y="5072729"/>
            <a:ext cx="1698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aabcc90?vcp=1&amp;pid=3ce28aa5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150_1#f4c137089?vaa=1&amp;vcp=1&amp;pid=5daabcc90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帮助做家务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去野餐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盼望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交朋友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过得愉快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4" name="QB_7_AN.1_1#f4c137089.blank?vaa=1&amp;vcp=1&amp;pid=5daabcc90&amp;color=0,0,0&amp;vpa=87&amp;vtp=1&amp;vaab=1&amp;bbb=1"/>
          <p:cNvSpPr/>
          <p:nvPr/>
        </p:nvSpPr>
        <p:spPr>
          <a:xfrm>
            <a:off x="1476915" y="1220315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6" name="QB_7_AN.2_1#f4c137089.blank?vaa=1&amp;vcp=1&amp;pid=5daabcc90&amp;color=0,0,0&amp;vpa=88&amp;vtp=1&amp;vaab=1&amp;bbb=1"/>
          <p:cNvSpPr/>
          <p:nvPr/>
        </p:nvSpPr>
        <p:spPr>
          <a:xfrm>
            <a:off x="2581814" y="1868015"/>
            <a:ext cx="402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housework</a:t>
            </a:r>
            <a:endParaRPr lang="en-US" altLang="zh-CN" sz="2800" dirty="0"/>
          </a:p>
        </p:txBody>
      </p:sp>
      <p:sp>
        <p:nvSpPr>
          <p:cNvPr id="8" name="QB_7_AN.3_1#f4c137089.blank?vaa=1&amp;vcp=1&amp;pid=5daabcc90&amp;color=0,0,0&amp;vpa=89&amp;vtp=1&amp;vaab=1&amp;bbb=1"/>
          <p:cNvSpPr/>
          <p:nvPr/>
        </p:nvSpPr>
        <p:spPr>
          <a:xfrm>
            <a:off x="2023014" y="2515715"/>
            <a:ext cx="23082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</a:t>
            </a:r>
            <a:endParaRPr lang="en-US" altLang="zh-CN" sz="2800" dirty="0"/>
          </a:p>
        </p:txBody>
      </p:sp>
      <p:sp>
        <p:nvSpPr>
          <p:cNvPr id="10" name="QB_7_AN.4_1#f4c137089.blank?vaa=1&amp;vcp=1&amp;pid=5daabcc90&amp;color=0,0,0&amp;vpa=90&amp;vtp=1&amp;vaab=1&amp;bbb=1"/>
          <p:cNvSpPr/>
          <p:nvPr/>
        </p:nvSpPr>
        <p:spPr>
          <a:xfrm>
            <a:off x="1667414" y="3176115"/>
            <a:ext cx="26495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5_1#f4c137089.blank?vaa=1&amp;vcp=1&amp;pid=5daabcc90&amp;color=0,0,0&amp;vpa=91&amp;vtp=1&amp;vaab=1&amp;bbb=1"/>
          <p:cNvSpPr/>
          <p:nvPr/>
        </p:nvSpPr>
        <p:spPr>
          <a:xfrm>
            <a:off x="1896014" y="3823815"/>
            <a:ext cx="2192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endParaRPr lang="en-US" altLang="zh-CN" sz="2800" dirty="0"/>
          </a:p>
        </p:txBody>
      </p:sp>
      <p:sp>
        <p:nvSpPr>
          <p:cNvPr id="14" name="QB_7_AN.161_1#f4c137089.blank?vaa=1&amp;vcp=1&amp;pid=5daabcc90&amp;color=0,0,0&amp;vpa=92&amp;vtp=1&amp;vaab=1&amp;bbb=1"/>
          <p:cNvSpPr/>
          <p:nvPr/>
        </p:nvSpPr>
        <p:spPr>
          <a:xfrm>
            <a:off x="2404014" y="4437860"/>
            <a:ext cx="2251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2_1#0942a28bc?vaa=1&amp;vcp=1&amp;pid=5daabcc90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在劳动节期间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在5月1日的早上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散步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在5月2日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在海滩上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3" name="QB_7_AN.1_1#0942a28bc.blank?vaa=1&amp;vcp=1&amp;pid=5daabcc90&amp;color=0,0,0&amp;vpa=93&amp;vtp=1&amp;vaab=1&amp;bbb=1"/>
          <p:cNvSpPr/>
          <p:nvPr/>
        </p:nvSpPr>
        <p:spPr>
          <a:xfrm>
            <a:off x="2899314" y="1527524"/>
            <a:ext cx="4640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endParaRPr lang="en-US" altLang="zh-CN" sz="2800" dirty="0"/>
          </a:p>
        </p:txBody>
      </p:sp>
      <p:sp>
        <p:nvSpPr>
          <p:cNvPr id="5" name="QB_7_AN.2_1#0942a28bc.blank?vaa=1&amp;vcp=1&amp;pid=5daabcc90&amp;color=0,0,0&amp;vpa=94&amp;vtp=1&amp;vaab=1&amp;bbb=1"/>
          <p:cNvSpPr/>
          <p:nvPr/>
        </p:nvSpPr>
        <p:spPr>
          <a:xfrm>
            <a:off x="3318415" y="2175224"/>
            <a:ext cx="4503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endParaRPr lang="en-US" altLang="zh-CN" sz="2800" dirty="0"/>
          </a:p>
        </p:txBody>
      </p:sp>
      <p:sp>
        <p:nvSpPr>
          <p:cNvPr id="7" name="QB_7_AN.3_1#0942a28bc.blank?vaa=1&amp;vcp=1&amp;pid=5daabcc90&amp;color=0,0,0&amp;vpa=95&amp;vtp=1&amp;vaab=1&amp;bbb=1"/>
          <p:cNvSpPr/>
          <p:nvPr/>
        </p:nvSpPr>
        <p:spPr>
          <a:xfrm>
            <a:off x="1502314" y="2822924"/>
            <a:ext cx="440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walk=go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endParaRPr lang="en-US" altLang="zh-CN" sz="2800" dirty="0"/>
          </a:p>
        </p:txBody>
      </p:sp>
      <p:sp>
        <p:nvSpPr>
          <p:cNvPr id="9" name="QB_7_AN.4_1#0942a28bc.blank?vaa=1&amp;vcp=1&amp;pid=5daabcc90&amp;color=0,0,0&amp;vpa=96&amp;vtp=1&amp;vaab=1&amp;bbb=1"/>
          <p:cNvSpPr/>
          <p:nvPr/>
        </p:nvSpPr>
        <p:spPr>
          <a:xfrm>
            <a:off x="2365914" y="3470624"/>
            <a:ext cx="2154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endParaRPr lang="en-US" altLang="zh-CN" sz="2800" dirty="0"/>
          </a:p>
        </p:txBody>
      </p:sp>
      <p:sp>
        <p:nvSpPr>
          <p:cNvPr id="11" name="QB_7_AN.5_1#0942a28bc.blank?vaa=1&amp;vcp=1&amp;pid=5daabcc90&amp;color=0,0,0&amp;vpa=97&amp;vtp=1&amp;vaab=1&amp;bbb=1"/>
          <p:cNvSpPr/>
          <p:nvPr/>
        </p:nvSpPr>
        <p:spPr>
          <a:xfrm>
            <a:off x="1863694" y="4118324"/>
            <a:ext cx="23891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sightseeing</a:t>
            </a:r>
            <a:endParaRPr lang="en-US" altLang="zh-CN" sz="2800" dirty="0"/>
          </a:p>
        </p:txBody>
      </p:sp>
      <p:sp>
        <p:nvSpPr>
          <p:cNvPr id="13" name="QB_7_AN.173_1#0942a28bc.blank?vaa=1&amp;vcp=1&amp;pid=5daabcc90&amp;color=0,0,0&amp;vpa=98&amp;vtp=1&amp;vaab=1&amp;bbb=1"/>
          <p:cNvSpPr/>
          <p:nvPr/>
        </p:nvSpPr>
        <p:spPr>
          <a:xfrm>
            <a:off x="2594514" y="4757769"/>
            <a:ext cx="2230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7b02b95?vcp=1&amp;pid=3ce28aa5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174_1#4c7131c0f?vaa=1&amp;vcp=1&amp;pid=ba7b02b95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空余时间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4c7131c0f.blank?vaa=1&amp;vcp=1&amp;pid=ba7b02b95&amp;color=0,0,0&amp;vpa=99&amp;vtp=1&amp;vaab=1&amp;bbb=1"/>
          <p:cNvSpPr/>
          <p:nvPr/>
        </p:nvSpPr>
        <p:spPr>
          <a:xfrm>
            <a:off x="1464215" y="1233015"/>
            <a:ext cx="2173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endParaRPr lang="en-US" altLang="zh-CN" sz="2800" dirty="0"/>
          </a:p>
        </p:txBody>
      </p:sp>
      <p:sp>
        <p:nvSpPr>
          <p:cNvPr id="6" name="QB_7_AN.2_1#4c7131c0f.blank?vaa=1&amp;vcp=1&amp;pid=ba7b02b95&amp;color=0,0,0&amp;vpa=100&amp;vtp=1&amp;vaab=1&amp;bbb=1"/>
          <p:cNvSpPr/>
          <p:nvPr/>
        </p:nvSpPr>
        <p:spPr>
          <a:xfrm>
            <a:off x="1642014" y="1880715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3_1#4c7131c0f.blank?vaa=1&amp;vcp=1&amp;pid=ba7b02b95&amp;color=0,0,0&amp;vpa=101&amp;vtp=1&amp;vaab=1&amp;bbb=1"/>
          <p:cNvSpPr/>
          <p:nvPr/>
        </p:nvSpPr>
        <p:spPr>
          <a:xfrm>
            <a:off x="2200814" y="2515715"/>
            <a:ext cx="266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0" name="QB_7_AN.4_1#4c7131c0f.blank?vaa=1&amp;vcp=1&amp;pid=ba7b02b95&amp;color=0,0,0&amp;vpa=102&amp;vtp=1&amp;vaab=1&amp;bbb=1"/>
          <p:cNvSpPr/>
          <p:nvPr/>
        </p:nvSpPr>
        <p:spPr>
          <a:xfrm>
            <a:off x="1527714" y="3176115"/>
            <a:ext cx="1522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2" name="QB_7_AN.5_1#4c7131c0f.blank?vaa=1&amp;vcp=1&amp;pid=ba7b02b95&amp;color=0,0,0&amp;vpa=103&amp;vtp=1&amp;vaab=1&amp;bbb=1"/>
          <p:cNvSpPr/>
          <p:nvPr/>
        </p:nvSpPr>
        <p:spPr>
          <a:xfrm>
            <a:off x="2188114" y="3823815"/>
            <a:ext cx="16192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4" name="QB_7_AN.185_1#4c7131c0f.blank?vaa=1&amp;vcp=1&amp;pid=ba7b02b95&amp;color=0,0,0&amp;vpa=104&amp;vtp=1&amp;vaab=1&amp;bbb=1"/>
          <p:cNvSpPr/>
          <p:nvPr/>
        </p:nvSpPr>
        <p:spPr>
          <a:xfrm>
            <a:off x="1489615" y="4450560"/>
            <a:ext cx="1757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6_1#c67ac6848?vaa=1&amp;vcp=1&amp;pid=ba7b02b95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交通堵塞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在空中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和；又；也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一起玩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7_AN.1_1#c67ac6848.blank?vaa=1&amp;vcp=1&amp;pid=ba7b02b95&amp;color=0,0,0&amp;vpa=105&amp;vtp=1&amp;vaab=1&amp;bbb=1"/>
          <p:cNvSpPr/>
          <p:nvPr/>
        </p:nvSpPr>
        <p:spPr>
          <a:xfrm>
            <a:off x="2023014" y="1533874"/>
            <a:ext cx="1577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</a:t>
            </a:r>
            <a:endParaRPr lang="en-US" altLang="zh-CN" sz="2800" dirty="0"/>
          </a:p>
        </p:txBody>
      </p:sp>
      <p:sp>
        <p:nvSpPr>
          <p:cNvPr id="5" name="QB_7_AN.2_1#c67ac6848.blank?vaa=1&amp;vcp=1&amp;pid=ba7b02b95&amp;color=0,0,0&amp;vpa=106&amp;vtp=1&amp;vaab=1&amp;bbb=1"/>
          <p:cNvSpPr/>
          <p:nvPr/>
        </p:nvSpPr>
        <p:spPr>
          <a:xfrm>
            <a:off x="3670046" y="2168874"/>
            <a:ext cx="3622675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7" name="QB_7_AN.3_1#c67ac6848.blank?vaa=1&amp;vcp=1&amp;pid=ba7b02b95&amp;color=0,0,0&amp;vpa=107&amp;vtp=1&amp;vaab=1&amp;bbb=1"/>
          <p:cNvSpPr/>
          <p:nvPr/>
        </p:nvSpPr>
        <p:spPr>
          <a:xfrm>
            <a:off x="2251614" y="2829274"/>
            <a:ext cx="18303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jam</a:t>
            </a:r>
            <a:endParaRPr lang="en-US" altLang="zh-CN" sz="2800" dirty="0"/>
          </a:p>
        </p:txBody>
      </p:sp>
      <p:sp>
        <p:nvSpPr>
          <p:cNvPr id="9" name="QB_7_AN.4_1#c67ac6848.blank?vaa=1&amp;vcp=1&amp;pid=ba7b02b95&amp;color=0,0,0&amp;vpa=108&amp;vtp=1&amp;vaab=1&amp;bbb=1"/>
          <p:cNvSpPr/>
          <p:nvPr/>
        </p:nvSpPr>
        <p:spPr>
          <a:xfrm>
            <a:off x="2061114" y="3476974"/>
            <a:ext cx="1698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endParaRPr lang="en-US" altLang="zh-CN" sz="2800" dirty="0"/>
          </a:p>
        </p:txBody>
      </p:sp>
      <p:sp>
        <p:nvSpPr>
          <p:cNvPr id="11" name="QB_7_AN.5_1#c67ac6848.blank?vaa=1&amp;vcp=1&amp;pid=ba7b02b95&amp;color=0,0,0&amp;vpa=109&amp;vtp=1&amp;vaab=1&amp;bbb=1"/>
          <p:cNvSpPr/>
          <p:nvPr/>
        </p:nvSpPr>
        <p:spPr>
          <a:xfrm>
            <a:off x="2752694" y="4124674"/>
            <a:ext cx="1343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3" name="QB_7_AN.197_1#c67ac6848.blank?vaa=1&amp;vcp=1&amp;pid=ba7b02b95&amp;color=0,0,0&amp;vpa=110&amp;vtp=1&amp;vaab=1&amp;bbb=1"/>
          <p:cNvSpPr/>
          <p:nvPr/>
        </p:nvSpPr>
        <p:spPr>
          <a:xfrm>
            <a:off x="3305715" y="4738719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2d2a2782?vcp=1&amp;pid=719245c1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70e0e9153?vcp=1&amp;pid=82d2a2782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198_1#1535c4b26?sp=1&amp;vaa=1&amp;vcp=1&amp;pid=70e0e9153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这是谁的书包？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噢，对不起！是我的。</a:t>
            </a:r>
            <a:endParaRPr lang="en-US" altLang="zh-CN" sz="2800" dirty="0"/>
          </a:p>
        </p:txBody>
      </p:sp>
      <p:sp>
        <p:nvSpPr>
          <p:cNvPr id="5" name="QB_7_AN.199_1#1535c4b26.blank?vaa=1&amp;vcp=1&amp;pid=70e0e9153&amp;color=0,0,0&amp;vpa=111&amp;vtp=1&amp;vaab=1&amp;bbb=1"/>
          <p:cNvSpPr/>
          <p:nvPr/>
        </p:nvSpPr>
        <p:spPr>
          <a:xfrm>
            <a:off x="1134015" y="195120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Whose</a:t>
            </a:r>
            <a:endParaRPr lang="en-US" altLang="zh-CN" sz="2800" dirty="0"/>
          </a:p>
        </p:txBody>
      </p:sp>
      <p:sp>
        <p:nvSpPr>
          <p:cNvPr id="6" name="QB_7_AN.200_1#1535c4b26.blank?vaa=1&amp;vcp=1&amp;pid=70e0e9153&amp;color=0,0,0&amp;vpa=112&amp;vtp=1&amp;vaab=1&amp;bbb=1"/>
          <p:cNvSpPr/>
          <p:nvPr/>
        </p:nvSpPr>
        <p:spPr>
          <a:xfrm>
            <a:off x="1873789" y="2586200"/>
            <a:ext cx="990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endParaRPr lang="en-US" altLang="zh-CN" sz="2800" dirty="0"/>
          </a:p>
        </p:txBody>
      </p:sp>
      <p:sp>
        <p:nvSpPr>
          <p:cNvPr id="7" name="QB_7_AN.201_1#1535c4b26.blank?vaa=1&amp;vcp=1&amp;pid=70e0e9153&amp;color=0,0,0&amp;vpa=113&amp;vtp=1&amp;vaab=1&amp;bbb=1"/>
          <p:cNvSpPr/>
          <p:nvPr/>
        </p:nvSpPr>
        <p:spPr>
          <a:xfrm>
            <a:off x="3870293" y="2598900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2_1#1ec8f1ee6?sp=1&amp;vaa=1&amp;vcp=1&amp;pid=70e0e9153&amp;color=0,0,0&amp;mp=1&amp;vtp=1&amp;vaab=1&amp;bt=1&amp;bbb=1"/>
          <p:cNvSpPr/>
          <p:nvPr/>
        </p:nvSpPr>
        <p:spPr>
          <a:xfrm>
            <a:off x="539496" y="8910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crayons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eraser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这些蜡笔是你的吗？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是的，并且这块橡皮也是。</a:t>
            </a:r>
            <a:endParaRPr lang="en-US" altLang="zh-CN" sz="2800" dirty="0"/>
          </a:p>
        </p:txBody>
      </p:sp>
      <p:sp>
        <p:nvSpPr>
          <p:cNvPr id="3" name="QB_7_AN.1_1#1ec8f1ee6.blank?vaa=1&amp;vcp=1&amp;pid=70e0e9153&amp;color=0,0,0&amp;mp=1&amp;vpa=114&amp;vtp=1&amp;vaab=1&amp;bbb=1"/>
          <p:cNvSpPr/>
          <p:nvPr/>
        </p:nvSpPr>
        <p:spPr>
          <a:xfrm>
            <a:off x="1883314" y="860552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4" name="QB_7_AN.2_1#1ec8f1ee6.blank?vaa=1&amp;vcp=1&amp;pid=70e0e9153&amp;color=0,0,0&amp;mp=1&amp;vpa=115&amp;vtp=1&amp;vaab=1&amp;bbb=1"/>
          <p:cNvSpPr/>
          <p:nvPr/>
        </p:nvSpPr>
        <p:spPr>
          <a:xfrm>
            <a:off x="4372515" y="847852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endParaRPr lang="en-US" altLang="zh-CN" sz="2800" dirty="0"/>
          </a:p>
        </p:txBody>
      </p:sp>
      <p:sp>
        <p:nvSpPr>
          <p:cNvPr id="5" name="QB_7_AN.3_1#1ec8f1ee6.blank?vaa=1&amp;vcp=1&amp;pid=70e0e9153&amp;color=0,0,0&amp;mp=1&amp;vpa=116&amp;vtp=1&amp;vaab=1&amp;bbb=1"/>
          <p:cNvSpPr/>
          <p:nvPr/>
        </p:nvSpPr>
        <p:spPr>
          <a:xfrm>
            <a:off x="5267167" y="1508252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6" name="QB_7_BD.206_1#12462b079?sp=1&amp;vaa=1&amp;vcp=1&amp;pid=70e0e9153&amp;color=0,0,0&amp;vtp=1&amp;vaab=1&amp;bbb=1"/>
          <p:cNvSpPr/>
          <p:nvPr/>
        </p:nvSpPr>
        <p:spPr>
          <a:xfrm>
            <a:off x="539496" y="34543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大明，这也是你的吗？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不，不是的。我想它是贝蒂的。</a:t>
            </a:r>
            <a:endParaRPr lang="en-US" altLang="zh-CN" sz="2800" dirty="0"/>
          </a:p>
        </p:txBody>
      </p:sp>
      <p:sp>
        <p:nvSpPr>
          <p:cNvPr id="7" name="QB_7_AN.207_1#12462b079.blank?vaa=1&amp;vcp=1&amp;pid=70e0e9153&amp;color=0,0,0&amp;vpa=117&amp;vtp=1&amp;vaab=1&amp;bbb=1"/>
          <p:cNvSpPr/>
          <p:nvPr/>
        </p:nvSpPr>
        <p:spPr>
          <a:xfrm>
            <a:off x="1943639" y="3411156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endParaRPr lang="en-US" altLang="zh-CN" sz="2800" dirty="0"/>
          </a:p>
        </p:txBody>
      </p:sp>
      <p:sp>
        <p:nvSpPr>
          <p:cNvPr id="8" name="QB_7_AN.208_1#12462b079.blank?vaa=1&amp;vcp=1&amp;pid=70e0e9153&amp;color=0,0,0&amp;vpa=118&amp;vtp=1&amp;vaab=1&amp;bbb=1"/>
          <p:cNvSpPr/>
          <p:nvPr/>
        </p:nvSpPr>
        <p:spPr>
          <a:xfrm>
            <a:off x="3175540" y="342385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9" name="QB_7_AN.209_1#12462b079.blank?vaa=1&amp;vcp=1&amp;pid=70e0e9153&amp;color=0,0,0&amp;vpa=119&amp;vtp=1&amp;vaab=1&amp;bbb=1"/>
          <p:cNvSpPr/>
          <p:nvPr/>
        </p:nvSpPr>
        <p:spPr>
          <a:xfrm>
            <a:off x="4640168" y="4058856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Betty’s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0_1#e8c59caec?vaa=1&amp;vcp=1&amp;pid=70e0e9153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这里有些漂亮的手套。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（P4）他们把东西落在飞机、火车、公共汽车和出租车上。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________ 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（P4）那就是机场和车站有失物招领处的原因。</a:t>
            </a:r>
            <a:endParaRPr lang="en-US" altLang="zh-CN" sz="2800" dirty="0"/>
          </a:p>
        </p:txBody>
      </p:sp>
      <p:sp>
        <p:nvSpPr>
          <p:cNvPr id="3" name="QB_7_AN.2_1#e8c59caec.blank?vaa=1&amp;vcp=1&amp;pid=70e0e9153&amp;color=0,0,0&amp;mp=1&amp;vpa=120&amp;vtp=1&amp;vaab=1&amp;bbb=1"/>
          <p:cNvSpPr/>
          <p:nvPr/>
        </p:nvSpPr>
        <p:spPr>
          <a:xfrm>
            <a:off x="829215" y="186026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endParaRPr lang="en-US" altLang="zh-CN" sz="2800" dirty="0"/>
          </a:p>
        </p:txBody>
      </p:sp>
      <p:sp>
        <p:nvSpPr>
          <p:cNvPr id="4" name="QB_7_AN.1_1#e8c59caec.blank?vaa=1&amp;vcp=1&amp;pid=70e0e9153&amp;color=0,0,0&amp;mp=1&amp;vpa=121&amp;vtp=1&amp;vaab=1&amp;bbb=1"/>
          <p:cNvSpPr/>
          <p:nvPr/>
        </p:nvSpPr>
        <p:spPr>
          <a:xfrm>
            <a:off x="2023014" y="186026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5" name="QB_7_AN.3_1#e8c59caec.blank?vaa=1&amp;vcp=1&amp;pid=70e0e9153&amp;color=0,0,0&amp;mp=1&amp;vpa=122&amp;vtp=1&amp;vaab=1&amp;bbb=1"/>
          <p:cNvSpPr/>
          <p:nvPr/>
        </p:nvSpPr>
        <p:spPr>
          <a:xfrm>
            <a:off x="4632865" y="184756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gloves</a:t>
            </a:r>
            <a:endParaRPr lang="en-US" altLang="zh-CN" sz="2800" dirty="0"/>
          </a:p>
        </p:txBody>
      </p:sp>
      <p:sp>
        <p:nvSpPr>
          <p:cNvPr id="7" name="QB_7_AN.4_1#e8c59caec.blank?vaa=1&amp;vcp=1&amp;pid=70e0e9153&amp;color=0,0,0&amp;vpa=123&amp;vtp=1&amp;vaab=1&amp;bbb=1"/>
          <p:cNvSpPr/>
          <p:nvPr/>
        </p:nvSpPr>
        <p:spPr>
          <a:xfrm>
            <a:off x="1711864" y="2507964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endParaRPr lang="en-US" altLang="zh-CN" sz="2800" dirty="0"/>
          </a:p>
        </p:txBody>
      </p:sp>
      <p:sp>
        <p:nvSpPr>
          <p:cNvPr id="8" name="QB_7_AN.5_1#e8c59caec.blank?vaa=1&amp;vcp=1&amp;pid=70e0e9153&amp;color=0,0,0&amp;vpa=124&amp;vtp=1&amp;vaab=1&amp;bbb=1"/>
          <p:cNvSpPr/>
          <p:nvPr/>
        </p:nvSpPr>
        <p:spPr>
          <a:xfrm>
            <a:off x="4015327" y="25079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9" name="QB_7_AN.6_1#e8c59caec.blank?vaa=1&amp;vcp=1&amp;pid=70e0e9153&amp;color=0,0,0&amp;vpa=125&amp;vtp=1&amp;vaab=1&amp;bbb=1"/>
          <p:cNvSpPr/>
          <p:nvPr/>
        </p:nvSpPr>
        <p:spPr>
          <a:xfrm>
            <a:off x="6077490" y="25079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0" name="QB_7_AN.7_1#e8c59caec.blank?vaa=1&amp;vcp=1&amp;pid=70e0e9153&amp;color=0,0,0&amp;vpa=126&amp;vtp=1&amp;vaab=1&amp;bbb=1"/>
          <p:cNvSpPr/>
          <p:nvPr/>
        </p:nvSpPr>
        <p:spPr>
          <a:xfrm>
            <a:off x="8022178" y="25079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8_1#e8c59caec.blank?vaa=1&amp;vcp=1&amp;pid=70e0e9153&amp;color=0,0,0&amp;vpa=127&amp;vtp=1&amp;vaab=1&amp;bbb=1"/>
          <p:cNvSpPr/>
          <p:nvPr/>
        </p:nvSpPr>
        <p:spPr>
          <a:xfrm>
            <a:off x="10517728" y="25079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3" name="QB_7_AN.221_1#e8c59caec.blank?vaa=1&amp;vcp=1&amp;pid=70e0e9153&amp;color=0,0,0&amp;vpa=128&amp;vtp=1&amp;vaab=1&amp;bbb=1"/>
          <p:cNvSpPr/>
          <p:nvPr/>
        </p:nvSpPr>
        <p:spPr>
          <a:xfrm>
            <a:off x="816515" y="3803364"/>
            <a:ext cx="11471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4" name="QB_7_AN.222_1#e8c59caec.blank?vaa=1&amp;vcp=1&amp;pid=70e0e9153&amp;color=0,0,0&amp;vpa=129&amp;vtp=1&amp;vaab=1&amp;bbb=1"/>
          <p:cNvSpPr/>
          <p:nvPr/>
        </p:nvSpPr>
        <p:spPr>
          <a:xfrm>
            <a:off x="2200814" y="379066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15" name="QB_7_AN.223_1#e8c59caec.blank?vaa=1&amp;vcp=1&amp;pid=70e0e9153&amp;color=0,0,0&amp;vpa=130&amp;vtp=1&amp;vaab=1&amp;bbb=1"/>
          <p:cNvSpPr/>
          <p:nvPr/>
        </p:nvSpPr>
        <p:spPr>
          <a:xfrm>
            <a:off x="8293577" y="380336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6" name="QB_7_AN.224_1#e8c59caec.blank?vaa=1&amp;vcp=1&amp;pid=70e0e9153&amp;color=0,0,0&amp;vpa=131&amp;vtp=1&amp;vaab=1&amp;bbb=1"/>
          <p:cNvSpPr/>
          <p:nvPr/>
        </p:nvSpPr>
        <p:spPr>
          <a:xfrm>
            <a:off x="9042877" y="379066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airports</a:t>
            </a:r>
            <a:endParaRPr lang="en-US" altLang="zh-CN" sz="2800" dirty="0"/>
          </a:p>
        </p:txBody>
      </p:sp>
      <p:sp>
        <p:nvSpPr>
          <p:cNvPr id="17" name="QB_7_AN.225_1#e8c59caec.blank?vaa=1&amp;vcp=1&amp;pid=70e0e9153&amp;color=0,0,0&amp;vpa=132&amp;vtp=1&amp;vaab=1&amp;bbb=1"/>
          <p:cNvSpPr/>
          <p:nvPr/>
        </p:nvSpPr>
        <p:spPr>
          <a:xfrm>
            <a:off x="10655777" y="380336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8" name="QB_7_AN.226_1#e8c59caec.blank?vaa=1&amp;vcp=1&amp;pid=70e0e9153&amp;color=0,0,0&amp;vpa=133&amp;vtp=1&amp;vaab=1&amp;bbb=1"/>
          <p:cNvSpPr/>
          <p:nvPr/>
        </p:nvSpPr>
        <p:spPr>
          <a:xfrm>
            <a:off x="549815" y="4430109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5c497aab?vcp=1&amp;pid=82d2a278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227_1#afa0139dc?sp=1&amp;vaa=1&amp;vcp=1&amp;pid=f5c497aab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我想加入音乐俱乐部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，因为我会弹钢琴。</a:t>
            </a:r>
            <a:endParaRPr lang="en-US" altLang="zh-CN" sz="2800" dirty="0"/>
          </a:p>
        </p:txBody>
      </p:sp>
      <p:sp>
        <p:nvSpPr>
          <p:cNvPr id="4" name="QB_7_AN.2_1#afa0139dc.blank?vaa=1&amp;vcp=1&amp;pid=f5c497aab&amp;color=0,0,0&amp;vpa=134&amp;vtp=1&amp;vaab=1&amp;bbb=1"/>
          <p:cNvSpPr/>
          <p:nvPr/>
        </p:nvSpPr>
        <p:spPr>
          <a:xfrm>
            <a:off x="791115" y="1233015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endParaRPr lang="en-US" altLang="zh-CN" sz="2800" dirty="0"/>
          </a:p>
        </p:txBody>
      </p:sp>
      <p:sp>
        <p:nvSpPr>
          <p:cNvPr id="5" name="QB_7_AN.3_1#afa0139dc.blank?vaa=1&amp;vcp=1&amp;pid=f5c497aab&amp;color=0,0,0&amp;vpa=135&amp;vtp=1&amp;vaab=1&amp;bbb=1"/>
          <p:cNvSpPr/>
          <p:nvPr/>
        </p:nvSpPr>
        <p:spPr>
          <a:xfrm>
            <a:off x="1705514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AN.4_1#afa0139dc.blank?vaa=1&amp;vcp=1&amp;pid=f5c497aab&amp;color=0,0,0&amp;vpa=136&amp;vtp=1&amp;vaab=1&amp;bbb=1"/>
          <p:cNvSpPr/>
          <p:nvPr/>
        </p:nvSpPr>
        <p:spPr>
          <a:xfrm>
            <a:off x="2721514" y="12330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5_1#afa0139dc.blank?vaa=1&amp;vcp=1&amp;pid=f5c497aab&amp;color=0,0,0&amp;vpa=137&amp;vtp=1&amp;vaab=1&amp;bbb=1"/>
          <p:cNvSpPr/>
          <p:nvPr/>
        </p:nvSpPr>
        <p:spPr>
          <a:xfrm>
            <a:off x="3483515" y="12330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8" name="QB_7_AN.6_1#afa0139dc.blank?vaa=1&amp;vcp=1&amp;pid=f5c497aab&amp;color=0,0,0&amp;vpa=138&amp;vtp=1&amp;vaab=1&amp;bbb=1"/>
          <p:cNvSpPr/>
          <p:nvPr/>
        </p:nvSpPr>
        <p:spPr>
          <a:xfrm>
            <a:off x="7069678" y="1233015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9" name="QB_7_AN.1_1#afa0139dc.blank?vaa=1&amp;vcp=1&amp;pid=f5c497aab&amp;color=0,0,0&amp;vpa=139&amp;vtp=1&amp;vaab=1&amp;bbb=1"/>
          <p:cNvSpPr/>
          <p:nvPr/>
        </p:nvSpPr>
        <p:spPr>
          <a:xfrm>
            <a:off x="8928639" y="1233015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0" name="QB_7_AN.7_1#afa0139dc.blank?vaa=1&amp;vcp=1&amp;pid=f5c497aab&amp;color=0,0,0&amp;vpa=140&amp;vtp=1&amp;vaab=1&amp;bbb=1"/>
          <p:cNvSpPr/>
          <p:nvPr/>
        </p:nvSpPr>
        <p:spPr>
          <a:xfrm>
            <a:off x="9843039" y="12203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endParaRPr lang="en-US" altLang="zh-CN" sz="2800" dirty="0"/>
          </a:p>
        </p:txBody>
      </p:sp>
      <p:sp>
        <p:nvSpPr>
          <p:cNvPr id="11" name="QB_7_BD.235_1#89c5f6cdd?vaa=1&amp;vcp=1&amp;pid=f5c497aab&amp;color=0,0,0&amp;vtp=1&amp;vaab=1&amp;bbb=1&amp;hb=1"/>
          <p:cNvSpPr/>
          <p:nvPr/>
        </p:nvSpPr>
        <p:spPr>
          <a:xfrm>
            <a:off x="539496" y="31881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我喜欢烹饪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，所以我可以加入美食俱乐部。</a:t>
            </a:r>
            <a:endParaRPr lang="en-US" altLang="zh-CN" sz="2800" dirty="0"/>
          </a:p>
        </p:txBody>
      </p:sp>
      <p:sp>
        <p:nvSpPr>
          <p:cNvPr id="12" name="QB_7_AN.236_1#89c5f6cdd.blank?vaa=1&amp;vcp=1&amp;pid=f5c497aab&amp;color=0,0,0&amp;vpa=141&amp;vtp=1&amp;vaab=1&amp;bbb=1"/>
          <p:cNvSpPr/>
          <p:nvPr/>
        </p:nvSpPr>
        <p:spPr>
          <a:xfrm>
            <a:off x="1784889" y="3145009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endParaRPr lang="en-US" altLang="zh-CN" sz="2800" dirty="0"/>
          </a:p>
        </p:txBody>
      </p:sp>
      <p:sp>
        <p:nvSpPr>
          <p:cNvPr id="13" name="QB_7_AN.237_1#89c5f6cdd.blank?vaa=1&amp;vcp=1&amp;pid=f5c497aab&amp;color=0,0,0&amp;vpa=142&amp;vtp=1&amp;vaab=1&amp;bbb=1"/>
          <p:cNvSpPr/>
          <p:nvPr/>
        </p:nvSpPr>
        <p:spPr>
          <a:xfrm>
            <a:off x="3537490" y="3157709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8_1#0afb575be?sp=1&amp;vaa=1&amp;vcp=1&amp;pid=f5c497aab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你会做饭吗，大明？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不，我不会。</a:t>
            </a:r>
            <a:endParaRPr lang="en-US" altLang="zh-CN" sz="2800" dirty="0"/>
          </a:p>
        </p:txBody>
      </p:sp>
      <p:sp>
        <p:nvSpPr>
          <p:cNvPr id="3" name="QB_7_AN.239_1#0afb575be.blank?vaa=1&amp;vcp=1&amp;pid=f5c497aab&amp;color=0,0,0&amp;mp=1&amp;vpa=143&amp;vtp=1&amp;vaab=1&amp;bbb=1"/>
          <p:cNvSpPr/>
          <p:nvPr/>
        </p:nvSpPr>
        <p:spPr>
          <a:xfrm>
            <a:off x="2645314" y="215490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endParaRPr lang="en-US" altLang="zh-CN" sz="2800" dirty="0"/>
          </a:p>
        </p:txBody>
      </p:sp>
      <p:sp>
        <p:nvSpPr>
          <p:cNvPr id="4" name="QB_7_AN.240_1#0afb575be.blank?vaa=1&amp;vcp=1&amp;pid=f5c497aab&amp;color=0,0,0&amp;mp=1&amp;vpa=144&amp;vtp=1&amp;vaab=1&amp;bbb=1"/>
          <p:cNvSpPr/>
          <p:nvPr/>
        </p:nvSpPr>
        <p:spPr>
          <a:xfrm>
            <a:off x="1916653" y="2802604"/>
            <a:ext cx="9619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3fb8382.fixed?vcp=1&amp;pid=26f2946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e63fb8382.fixed?vcp=1&amp;pid=26f2946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1_1#aaf0bb45d?sp=1&amp;vaa=1&amp;vcp=1&amp;pid=f5c497aab&amp;color=0,0,0&amp;vtp=1&amp;vaab=1&amp;bt=1&amp;bbb=1&amp;hb=1"/>
          <p:cNvSpPr/>
          <p:nvPr/>
        </p:nvSpPr>
        <p:spPr>
          <a:xfrm>
            <a:off x="539496" y="899922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她会参加哪一个俱乐部？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我认为她想加入舞蹈俱乐部，因为她跳舞跳得真的很好。</a:t>
            </a:r>
            <a:endParaRPr lang="en-US" altLang="zh-CN" sz="2800" dirty="0"/>
          </a:p>
        </p:txBody>
      </p:sp>
      <p:sp>
        <p:nvSpPr>
          <p:cNvPr id="3" name="QB_7_AN.1_1#aaf0bb45d.blank?vaa=1&amp;vcp=1&amp;pid=f5c497aab&amp;color=0,0,0&amp;vpa=145&amp;vtp=1&amp;vaab=1&amp;bbb=1"/>
          <p:cNvSpPr/>
          <p:nvPr/>
        </p:nvSpPr>
        <p:spPr>
          <a:xfrm>
            <a:off x="1146715" y="869442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endParaRPr lang="en-US" altLang="zh-CN" sz="2800" dirty="0"/>
          </a:p>
        </p:txBody>
      </p:sp>
      <p:sp>
        <p:nvSpPr>
          <p:cNvPr id="4" name="QB_7_AN.2_1#aaf0bb45d.blank?vaa=1&amp;vcp=1&amp;pid=f5c497aab&amp;color=0,0,0&amp;vpa=146&amp;vtp=1&amp;vaab=1&amp;bbb=1"/>
          <p:cNvSpPr/>
          <p:nvPr/>
        </p:nvSpPr>
        <p:spPr>
          <a:xfrm>
            <a:off x="2556414" y="86944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endParaRPr lang="en-US" altLang="zh-CN" sz="2800" dirty="0"/>
          </a:p>
        </p:txBody>
      </p:sp>
      <p:sp>
        <p:nvSpPr>
          <p:cNvPr id="5" name="QB_7_AN.3_1#aaf0bb45d.blank?vaa=1&amp;vcp=1&amp;pid=f5c497aab&amp;color=0,0,0&amp;vpa=147&amp;vtp=1&amp;vaab=1&amp;bbb=1"/>
          <p:cNvSpPr/>
          <p:nvPr/>
        </p:nvSpPr>
        <p:spPr>
          <a:xfrm>
            <a:off x="1202278" y="1517142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endParaRPr lang="en-US" altLang="zh-CN" sz="2800" dirty="0"/>
          </a:p>
        </p:txBody>
      </p:sp>
      <p:sp>
        <p:nvSpPr>
          <p:cNvPr id="6" name="QB_7_AN.4_1#aaf0bb45d.blank?vaa=1&amp;vcp=1&amp;pid=f5c497aab&amp;color=0,0,0&amp;vpa=148&amp;vtp=1&amp;vaab=1&amp;bbb=1"/>
          <p:cNvSpPr/>
          <p:nvPr/>
        </p:nvSpPr>
        <p:spPr>
          <a:xfrm>
            <a:off x="2421478" y="1517142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she’d</a:t>
            </a:r>
            <a:endParaRPr lang="en-US" altLang="zh-CN" sz="2800" dirty="0"/>
          </a:p>
        </p:txBody>
      </p:sp>
      <p:sp>
        <p:nvSpPr>
          <p:cNvPr id="7" name="QB_7_AN.5_1#aaf0bb45d.blank?vaa=1&amp;vcp=1&amp;pid=f5c497aab&amp;color=0,0,0&amp;vpa=149&amp;vtp=1&amp;vaab=1&amp;bbb=1"/>
          <p:cNvSpPr/>
          <p:nvPr/>
        </p:nvSpPr>
        <p:spPr>
          <a:xfrm>
            <a:off x="3691477" y="151714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8" name="QB_7_AN.6_1#aaf0bb45d.blank?vaa=1&amp;vcp=1&amp;pid=f5c497aab&amp;color=0,0,0&amp;vpa=150&amp;vtp=1&amp;vaab=1&amp;bbb=1"/>
          <p:cNvSpPr/>
          <p:nvPr/>
        </p:nvSpPr>
        <p:spPr>
          <a:xfrm>
            <a:off x="4707477" y="151714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7_1#aaf0bb45d.blank?vaa=1&amp;vcp=1&amp;pid=f5c497aab&amp;color=0,0,0&amp;vpa=151&amp;vtp=1&amp;vaab=1&amp;bbb=1"/>
          <p:cNvSpPr/>
          <p:nvPr/>
        </p:nvSpPr>
        <p:spPr>
          <a:xfrm>
            <a:off x="5469477" y="151714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10" name="QB_7_AN.8_1#aaf0bb45d.blank?vaa=1&amp;vcp=1&amp;pid=f5c497aab&amp;color=0,0,0&amp;vpa=152&amp;vtp=1&amp;vaab=1&amp;bbb=1"/>
          <p:cNvSpPr/>
          <p:nvPr/>
        </p:nvSpPr>
        <p:spPr>
          <a:xfrm>
            <a:off x="1516603" y="2152142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endParaRPr lang="en-US" altLang="zh-CN" sz="2800" dirty="0"/>
          </a:p>
        </p:txBody>
      </p:sp>
      <p:sp>
        <p:nvSpPr>
          <p:cNvPr id="11" name="QB_7_AN.9_1#aaf0bb45d.blank?vaa=1&amp;vcp=1&amp;pid=f5c497aab&amp;color=0,0,0&amp;vpa=153&amp;vtp=1&amp;vaab=1&amp;bbb=1"/>
          <p:cNvSpPr/>
          <p:nvPr/>
        </p:nvSpPr>
        <p:spPr>
          <a:xfrm>
            <a:off x="2761203" y="216484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2" name="QB_7_BD.251_1#a1af39341?vaa=1&amp;vcp=1&amp;pid=f5c497aab&amp;color=0,0,0&amp;vtp=1&amp;vaab=1&amp;bbb=1"/>
          <p:cNvSpPr/>
          <p:nvPr/>
        </p:nvSpPr>
        <p:spPr>
          <a:xfrm>
            <a:off x="539496" y="41109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别担心中文。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（P10）我在学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校学习刻苦，成绩优秀。</a:t>
            </a:r>
            <a:endParaRPr lang="en-US" altLang="zh-CN" sz="2800" dirty="0"/>
          </a:p>
        </p:txBody>
      </p:sp>
      <p:sp>
        <p:nvSpPr>
          <p:cNvPr id="13" name="QB_7_AN.10_1#a1af39341.blank?vaa=1&amp;vcp=1&amp;pid=f5c497aab&amp;color=0,0,0&amp;vpa=154&amp;vtp=1&amp;vaab=1&amp;bbb=1"/>
          <p:cNvSpPr/>
          <p:nvPr/>
        </p:nvSpPr>
        <p:spPr>
          <a:xfrm>
            <a:off x="765715" y="4080446"/>
            <a:ext cx="10826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14" name="QB_7_AN.11_1#a1af39341.blank?vaa=1&amp;vcp=1&amp;pid=f5c497aab&amp;color=0,0,0&amp;vpa=155&amp;vtp=1&amp;vaab=1&amp;bbb=1"/>
          <p:cNvSpPr/>
          <p:nvPr/>
        </p:nvSpPr>
        <p:spPr>
          <a:xfrm>
            <a:off x="2086514" y="4067746"/>
            <a:ext cx="1109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endParaRPr lang="en-US" altLang="zh-CN" sz="2800" dirty="0"/>
          </a:p>
        </p:txBody>
      </p:sp>
      <p:sp>
        <p:nvSpPr>
          <p:cNvPr id="16" name="QB_7_AN.255_1#a1af39341.blank?vaa=1&amp;vcp=1&amp;pid=f5c497aab&amp;color=0,0,0&amp;vpa=156&amp;vtp=1&amp;vaab=1&amp;bbb=1"/>
          <p:cNvSpPr/>
          <p:nvPr/>
        </p:nvSpPr>
        <p:spPr>
          <a:xfrm>
            <a:off x="1794414" y="471544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endParaRPr lang="en-US" altLang="zh-CN" sz="2800" dirty="0"/>
          </a:p>
        </p:txBody>
      </p:sp>
      <p:sp>
        <p:nvSpPr>
          <p:cNvPr id="17" name="QB_7_AN.256_1#a1af39341.blank?vaa=1&amp;vcp=1&amp;pid=f5c497aab&amp;color=0,0,0&amp;vpa=157&amp;vtp=1&amp;vaab=1&amp;bbb=1"/>
          <p:cNvSpPr/>
          <p:nvPr/>
        </p:nvSpPr>
        <p:spPr>
          <a:xfrm>
            <a:off x="2861214" y="472814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18" name="QB_7_AN.257_1#a1af39341.blank?vaa=1&amp;vcp=1&amp;pid=f5c497aab&amp;color=0,0,0&amp;vpa=158&amp;vtp=1&amp;vaab=1&amp;bbb=1"/>
          <p:cNvSpPr/>
          <p:nvPr/>
        </p:nvSpPr>
        <p:spPr>
          <a:xfrm>
            <a:off x="5055140" y="472814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9" name="QB_7_AN.258_1#a1af39341.blank?vaa=1&amp;vcp=1&amp;pid=f5c497aab&amp;color=0,0,0&amp;vpa=159&amp;vtp=1&amp;vaab=1&amp;bbb=1"/>
          <p:cNvSpPr/>
          <p:nvPr/>
        </p:nvSpPr>
        <p:spPr>
          <a:xfrm>
            <a:off x="5906040" y="472814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20" name="QB_7_AN.259_1#a1af39341.blank?vaa=1&amp;vcp=1&amp;pid=f5c497aab&amp;color=0,0,0&amp;vpa=160&amp;vtp=1&amp;vaab=1&amp;bbb=1"/>
          <p:cNvSpPr/>
          <p:nvPr/>
        </p:nvSpPr>
        <p:spPr>
          <a:xfrm>
            <a:off x="6972839" y="4728146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21" name="QB_7_AN.260_1#a1af39341.blank?vaa=1&amp;vcp=1&amp;pid=f5c497aab&amp;color=0,0,0&amp;vpa=161&amp;vtp=1&amp;vaab=1&amp;bbb=1"/>
          <p:cNvSpPr/>
          <p:nvPr/>
        </p:nvSpPr>
        <p:spPr>
          <a:xfrm>
            <a:off x="7709439" y="4728146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1_1#45fa1e98e?sp=1&amp;vaa=1&amp;vcp=1&amp;pid=f5c497aab&amp;color=0,0,0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monitor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选我当你们的班长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，我保证会帮助你们！</a:t>
            </a:r>
            <a:endParaRPr lang="en-US" altLang="zh-CN" sz="2800" dirty="0"/>
          </a:p>
        </p:txBody>
      </p:sp>
      <p:sp>
        <p:nvSpPr>
          <p:cNvPr id="3" name="QB_7_AN.2_1#45fa1e98e.blank?vaa=1&amp;vcp=1&amp;pid=f5c497aab&amp;color=0,0,0&amp;vpa=162&amp;vtp=1&amp;vaab=1&amp;bbb=1"/>
          <p:cNvSpPr/>
          <p:nvPr/>
        </p:nvSpPr>
        <p:spPr>
          <a:xfrm>
            <a:off x="816515" y="120980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endParaRPr lang="en-US" altLang="zh-CN" sz="2800" dirty="0"/>
          </a:p>
        </p:txBody>
      </p:sp>
      <p:sp>
        <p:nvSpPr>
          <p:cNvPr id="4" name="QB_7_AN.1_1#45fa1e98e.blank?vaa=1&amp;vcp=1&amp;pid=f5c497aab&amp;color=0,0,0&amp;vpa=163&amp;vtp=1&amp;vaab=1&amp;bbb=1"/>
          <p:cNvSpPr/>
          <p:nvPr/>
        </p:nvSpPr>
        <p:spPr>
          <a:xfrm>
            <a:off x="2977103" y="120980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B_7_AN.3_1#45fa1e98e.blank?vaa=1&amp;vcp=1&amp;pid=f5c497aab&amp;color=0,0,0&amp;vpa=164&amp;vtp=1&amp;vaab=1&amp;bbb=1"/>
          <p:cNvSpPr/>
          <p:nvPr/>
        </p:nvSpPr>
        <p:spPr>
          <a:xfrm>
            <a:off x="7688803" y="1197102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promise</a:t>
            </a:r>
            <a:endParaRPr lang="en-US" altLang="zh-CN" sz="2800" dirty="0"/>
          </a:p>
        </p:txBody>
      </p:sp>
      <p:sp>
        <p:nvSpPr>
          <p:cNvPr id="6" name="QB_7_AN.4_1#45fa1e98e.blank?vaa=1&amp;vcp=1&amp;pid=f5c497aab&amp;color=0,0,0&amp;vpa=165&amp;vtp=1&amp;vaab=1&amp;bbb=1"/>
          <p:cNvSpPr/>
          <p:nvPr/>
        </p:nvSpPr>
        <p:spPr>
          <a:xfrm>
            <a:off x="9276303" y="120980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5_1#45fa1e98e.blank?vaa=1&amp;vcp=1&amp;pid=f5c497aab&amp;color=0,0,0&amp;vpa=166&amp;vtp=1&amp;vaab=1&amp;bbb=1"/>
          <p:cNvSpPr/>
          <p:nvPr/>
        </p:nvSpPr>
        <p:spPr>
          <a:xfrm>
            <a:off x="10000203" y="119710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8" name="QB_7_BD.267_1#183a70b8b?vaa=1&amp;vcp=1&amp;pid=f5c497aab&amp;color=0,0,0&amp;vtp=1&amp;vaab=1&amp;bbb=1&amp;hb=1"/>
          <p:cNvSpPr/>
          <p:nvPr/>
        </p:nvSpPr>
        <p:spPr>
          <a:xfrm>
            <a:off x="539496" y="31685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（P10）我在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家经常帮助妈妈打扫卫生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（P10）我们会使教室漂漂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亮亮的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6_1#183a70b8b.blank?vaa=1&amp;vcp=1&amp;pid=f5c497aab&amp;color=0,0,0&amp;vpa=167&amp;vtp=1&amp;vaab=1&amp;bbb=1"/>
          <p:cNvSpPr/>
          <p:nvPr/>
        </p:nvSpPr>
        <p:spPr>
          <a:xfrm>
            <a:off x="1983328" y="312540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0" name="QB_7_AN.7_1#183a70b8b.blank?vaa=1&amp;vcp=1&amp;pid=f5c497aab&amp;color=0,0,0&amp;vpa=168&amp;vtp=1&amp;vaab=1&amp;bbb=1"/>
          <p:cNvSpPr/>
          <p:nvPr/>
        </p:nvSpPr>
        <p:spPr>
          <a:xfrm>
            <a:off x="3037428" y="312540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1" name="QB_7_AN.9_1#183a70b8b.blank?vaa=1&amp;vcp=1&amp;pid=f5c497aab&amp;color=0,0,0&amp;vpa=169&amp;vtp=1&amp;vaab=1&amp;bbb=1"/>
          <p:cNvSpPr/>
          <p:nvPr/>
        </p:nvSpPr>
        <p:spPr>
          <a:xfrm>
            <a:off x="3926427" y="3138106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endParaRPr lang="en-US" altLang="zh-CN" sz="2800" dirty="0"/>
          </a:p>
        </p:txBody>
      </p:sp>
      <p:sp>
        <p:nvSpPr>
          <p:cNvPr id="12" name="QB_7_AN.8_1#183a70b8b.blank?vaa=1&amp;vcp=1&amp;pid=f5c497aab&amp;color=0,0,0&amp;vpa=170&amp;vtp=1&amp;vaab=1&amp;bbb=1"/>
          <p:cNvSpPr/>
          <p:nvPr/>
        </p:nvSpPr>
        <p:spPr>
          <a:xfrm>
            <a:off x="5399627" y="313810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3" name="QB_7_AN.10_1#183a70b8b.blank?vaa=1&amp;vcp=1&amp;pid=f5c497aab&amp;color=0,0,0&amp;vpa=171&amp;vtp=1&amp;vaab=1&amp;bbb=1"/>
          <p:cNvSpPr/>
          <p:nvPr/>
        </p:nvSpPr>
        <p:spPr>
          <a:xfrm>
            <a:off x="6225127" y="3125406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endParaRPr lang="en-US" altLang="zh-CN" sz="2800" dirty="0"/>
          </a:p>
        </p:txBody>
      </p:sp>
      <p:sp>
        <p:nvSpPr>
          <p:cNvPr id="15" name="QB_7_AN.274_1#183a70b8b.blank?vaa=1&amp;vcp=1&amp;pid=f5c497aab&amp;color=0,0,0&amp;vpa=172&amp;vtp=1&amp;vaab=1&amp;bbb=1"/>
          <p:cNvSpPr/>
          <p:nvPr/>
        </p:nvSpPr>
        <p:spPr>
          <a:xfrm>
            <a:off x="2102517" y="443350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6" name="QB_7_AN.275_1#183a70b8b.blank?vaa=1&amp;vcp=1&amp;pid=f5c497aab&amp;color=0,0,0&amp;vpa=173&amp;vtp=1&amp;vaab=1&amp;bbb=1"/>
          <p:cNvSpPr/>
          <p:nvPr/>
        </p:nvSpPr>
        <p:spPr>
          <a:xfrm>
            <a:off x="5642641" y="4433506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uiExpand="1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94a9872?vcp=1&amp;pid=82d2a278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276_1#6ed2dcdad?sp=1&amp;vaa=1&amp;vcp=1&amp;pid=e194a9872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你打算周末干什么，大明？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我打算在周六上午检查我的电子邮件和做家庭作业。</a:t>
            </a:r>
            <a:endParaRPr lang="en-US" altLang="zh-CN" sz="2800" dirty="0"/>
          </a:p>
        </p:txBody>
      </p:sp>
      <p:sp>
        <p:nvSpPr>
          <p:cNvPr id="4" name="QB_7_AN.2_1#6ed2dcdad.blank?vaa=1&amp;vcp=1&amp;pid=e194a9872&amp;color=0,0,0&amp;vpa=174&amp;vtp=1&amp;vaab=1&amp;bbb=1"/>
          <p:cNvSpPr/>
          <p:nvPr/>
        </p:nvSpPr>
        <p:spPr>
          <a:xfrm>
            <a:off x="1146715" y="1233015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5" name="QB_7_AN.1_1#6ed2dcdad.blank?vaa=1&amp;vcp=1&amp;pid=e194a9872&amp;color=0,0,0&amp;vpa=175&amp;vtp=1&amp;vaab=1&amp;bbb=1"/>
          <p:cNvSpPr/>
          <p:nvPr/>
        </p:nvSpPr>
        <p:spPr>
          <a:xfrm>
            <a:off x="2378614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B_7_AN.3_1#6ed2dcdad.blank?vaa=1&amp;vcp=1&amp;pid=e194a9872&amp;color=0,0,0&amp;vpa=176&amp;vtp=1&amp;vaab=1&amp;bbb=1"/>
          <p:cNvSpPr/>
          <p:nvPr/>
        </p:nvSpPr>
        <p:spPr>
          <a:xfrm>
            <a:off x="3305715" y="12203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7" name="QB_7_AN.4_1#6ed2dcdad.blank?vaa=1&amp;vcp=1&amp;pid=e194a9872&amp;color=0,0,0&amp;vpa=177&amp;vtp=1&amp;vaab=1&amp;bbb=1"/>
          <p:cNvSpPr/>
          <p:nvPr/>
        </p:nvSpPr>
        <p:spPr>
          <a:xfrm>
            <a:off x="4321715" y="12203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8" name="QB_7_AN.5_1#6ed2dcdad.blank?vaa=1&amp;vcp=1&amp;pid=e194a9872&amp;color=0,0,0&amp;vpa=178&amp;vtp=1&amp;vaab=1&amp;bbb=1"/>
          <p:cNvSpPr/>
          <p:nvPr/>
        </p:nvSpPr>
        <p:spPr>
          <a:xfrm>
            <a:off x="5566315" y="12330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6_1#6ed2dcdad.blank?vaa=1&amp;vcp=1&amp;pid=e194a9872&amp;color=0,0,0&amp;vpa=179&amp;vtp=1&amp;vaab=1&amp;bbb=1"/>
          <p:cNvSpPr/>
          <p:nvPr/>
        </p:nvSpPr>
        <p:spPr>
          <a:xfrm>
            <a:off x="6328315" y="12330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0" name="QB_7_AN.8_1#6ed2dcdad.blank?vaa=1&amp;vcp=1&amp;pid=e194a9872&amp;color=0,0,0&amp;vpa=180&amp;vtp=1&amp;vaab=1&amp;bbb=1"/>
          <p:cNvSpPr/>
          <p:nvPr/>
        </p:nvSpPr>
        <p:spPr>
          <a:xfrm>
            <a:off x="867315" y="1880715"/>
            <a:ext cx="693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7_1#6ed2dcdad.blank?vaa=1&amp;vcp=1&amp;pid=e194a9872&amp;color=0,0,0&amp;vpa=181&amp;vtp=1&amp;vaab=1&amp;bbb=1"/>
          <p:cNvSpPr/>
          <p:nvPr/>
        </p:nvSpPr>
        <p:spPr>
          <a:xfrm>
            <a:off x="4720177" y="1880715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12" name="QB_7_AN.9_1#6ed2dcdad.blank?vaa=1&amp;vcp=1&amp;pid=e194a9872&amp;color=0,0,0&amp;vpa=182&amp;vtp=1&amp;vaab=1&amp;bbb=1"/>
          <p:cNvSpPr/>
          <p:nvPr/>
        </p:nvSpPr>
        <p:spPr>
          <a:xfrm>
            <a:off x="5723477" y="18680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13" name="QB_7_AN.10_1#6ed2dcdad.blank?vaa=1&amp;vcp=1&amp;pid=e194a9872&amp;color=0,0,0&amp;vpa=183&amp;vtp=1&amp;vaab=1&amp;bbb=1"/>
          <p:cNvSpPr/>
          <p:nvPr/>
        </p:nvSpPr>
        <p:spPr>
          <a:xfrm>
            <a:off x="6968078" y="18807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11_1#6ed2dcdad.blank?vaa=1&amp;vcp=1&amp;pid=e194a9872&amp;color=0,0,0&amp;vpa=184&amp;vtp=1&amp;vaab=1&amp;bbb=1"/>
          <p:cNvSpPr/>
          <p:nvPr/>
        </p:nvSpPr>
        <p:spPr>
          <a:xfrm>
            <a:off x="7679278" y="1880715"/>
            <a:ext cx="1085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endParaRPr lang="en-US" altLang="zh-CN" sz="2800" dirty="0"/>
          </a:p>
        </p:txBody>
      </p:sp>
      <p:sp>
        <p:nvSpPr>
          <p:cNvPr id="15" name="QB_7_BD.288_1#f91ba9a14?vaa=1&amp;vcp=1&amp;pid=e194a9872&amp;color=0,0,0&amp;vtp=1&amp;vaab=1&amp;bbb=1"/>
          <p:cNvSpPr/>
          <p:nvPr/>
        </p:nvSpPr>
        <p:spPr>
          <a:xfrm>
            <a:off x="539496" y="44630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（P14）还有谁要去那儿？</a:t>
            </a:r>
            <a:endParaRPr lang="en-US" altLang="zh-CN" sz="2800" dirty="0"/>
          </a:p>
        </p:txBody>
      </p:sp>
      <p:sp>
        <p:nvSpPr>
          <p:cNvPr id="16" name="QB_7_AN.289_1#f91ba9a14.blank?vaa=1&amp;vcp=1&amp;pid=e194a9872&amp;color=0,0,0&amp;vpa=185&amp;vtp=1&amp;vaab=1&amp;bbb=1"/>
          <p:cNvSpPr/>
          <p:nvPr/>
        </p:nvSpPr>
        <p:spPr>
          <a:xfrm>
            <a:off x="829215" y="441164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17" name="QB_7_AN.290_1#f91ba9a14.blank?vaa=1&amp;vcp=1&amp;pid=e194a9872&amp;color=0,0,0&amp;vpa=186&amp;vtp=1&amp;vaab=1&amp;bbb=1"/>
          <p:cNvSpPr/>
          <p:nvPr/>
        </p:nvSpPr>
        <p:spPr>
          <a:xfrm>
            <a:off x="2061114" y="4411644"/>
            <a:ext cx="809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1_1#ecce71c5b?sp=1&amp;vaa=1&amp;vcp=1&amp;pid=e194a9872&amp;color=0,0,0&amp;vtp=1&amp;vaab=1&amp;bt=1&amp;bbb=1"/>
          <p:cNvSpPr/>
          <p:nvPr/>
        </p:nvSpPr>
        <p:spPr>
          <a:xfrm>
            <a:off x="539496" y="21917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—Yes,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你愿意加入我们吗？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是的，我愿意。</a:t>
            </a:r>
            <a:endParaRPr lang="en-US" altLang="zh-CN" sz="2800" dirty="0"/>
          </a:p>
        </p:txBody>
      </p:sp>
      <p:sp>
        <p:nvSpPr>
          <p:cNvPr id="3" name="QB_7_AN.292_1#ecce71c5b.blank?vaa=1&amp;vcp=1&amp;pid=e194a9872&amp;color=0,0,0&amp;vpa=187&amp;vtp=1&amp;vaab=1&amp;bbb=1"/>
          <p:cNvSpPr/>
          <p:nvPr/>
        </p:nvSpPr>
        <p:spPr>
          <a:xfrm>
            <a:off x="1146715" y="2161254"/>
            <a:ext cx="119710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endParaRPr lang="en-US" altLang="zh-CN" sz="2800" dirty="0"/>
          </a:p>
        </p:txBody>
      </p:sp>
      <p:sp>
        <p:nvSpPr>
          <p:cNvPr id="4" name="QB_7_AN.293_1#ecce71c5b.blank?vaa=1&amp;vcp=1&amp;pid=e194a9872&amp;color=0,0,0&amp;vpa=188&amp;vtp=1&amp;vaab=1&amp;bbb=1"/>
          <p:cNvSpPr/>
          <p:nvPr/>
        </p:nvSpPr>
        <p:spPr>
          <a:xfrm>
            <a:off x="2594514" y="214855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5" name="QB_7_AN.294_1#ecce71c5b.blank?vaa=1&amp;vcp=1&amp;pid=e194a9872&amp;color=0,0,0&amp;vpa=189&amp;vtp=1&amp;vaab=1&amp;bbb=1"/>
          <p:cNvSpPr/>
          <p:nvPr/>
        </p:nvSpPr>
        <p:spPr>
          <a:xfrm>
            <a:off x="3661315" y="216125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AN.295_1#ecce71c5b.blank?vaa=1&amp;vcp=1&amp;pid=e194a9872&amp;color=0,0,0&amp;vpa=190&amp;vtp=1&amp;vaab=1&amp;bbb=1"/>
          <p:cNvSpPr/>
          <p:nvPr/>
        </p:nvSpPr>
        <p:spPr>
          <a:xfrm>
            <a:off x="4677315" y="216125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296_1#ecce71c5b.blank?vaa=1&amp;vcp=1&amp;pid=e194a9872&amp;color=0,0,0&amp;vpa=191&amp;vtp=1&amp;vaab=1&amp;bbb=1"/>
          <p:cNvSpPr/>
          <p:nvPr/>
        </p:nvSpPr>
        <p:spPr>
          <a:xfrm>
            <a:off x="5439315" y="216125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8" name="QB_7_AN.297_1#ecce71c5b.blank?vaa=1&amp;vcp=1&amp;pid=e194a9872&amp;color=0,0,0&amp;vpa=192&amp;vtp=1&amp;vaab=1&amp;bbb=1"/>
          <p:cNvSpPr/>
          <p:nvPr/>
        </p:nvSpPr>
        <p:spPr>
          <a:xfrm>
            <a:off x="1485741" y="280895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endParaRPr lang="en-US" altLang="zh-CN" sz="2800" dirty="0"/>
          </a:p>
        </p:txBody>
      </p:sp>
      <p:sp>
        <p:nvSpPr>
          <p:cNvPr id="9" name="QB_7_AN.298_1#ecce71c5b.blank?vaa=1&amp;vcp=1&amp;pid=e194a9872&amp;color=0,0,0&amp;vpa=193&amp;vtp=1&amp;vaab=1&amp;bbb=1"/>
          <p:cNvSpPr/>
          <p:nvPr/>
        </p:nvSpPr>
        <p:spPr>
          <a:xfrm>
            <a:off x="2362041" y="280895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endParaRPr lang="en-US" altLang="zh-CN" sz="2800" dirty="0"/>
          </a:p>
        </p:txBody>
      </p:sp>
      <p:sp>
        <p:nvSpPr>
          <p:cNvPr id="10" name="QB_7_AN.299_1#ecce71c5b.blank?vaa=1&amp;vcp=1&amp;pid=e194a9872&amp;color=0,0,0&amp;vpa=194&amp;vtp=1&amp;vaab=1&amp;bbb=1"/>
          <p:cNvSpPr/>
          <p:nvPr/>
        </p:nvSpPr>
        <p:spPr>
          <a:xfrm>
            <a:off x="3416142" y="280895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0_1#2c6b9183e?sp=1&amp;vaa=1&amp;vcp=1&amp;pid=e194a9872&amp;color=0,0,0&amp;mp=1&amp;vtp=1&amp;vaab=1&amp;bt=1&amp;bbb=1&amp;hb=1"/>
          <p:cNvSpPr/>
          <p:nvPr/>
        </p:nvSpPr>
        <p:spPr>
          <a:xfrm>
            <a:off x="539496" y="18716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我们将在这里见面吗？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不。我们将于一点钟在公园见面。</a:t>
            </a:r>
            <a:endParaRPr lang="en-US" altLang="zh-CN" sz="2800" dirty="0"/>
          </a:p>
        </p:txBody>
      </p:sp>
      <p:sp>
        <p:nvSpPr>
          <p:cNvPr id="3" name="QB_7_AN.301_1#2c6b9183e.blank?vaa=1&amp;vcp=1&amp;pid=e194a9872&amp;color=0,0,0&amp;mp=1&amp;vpa=195&amp;vtp=1&amp;vaab=1&amp;bbb=1"/>
          <p:cNvSpPr/>
          <p:nvPr/>
        </p:nvSpPr>
        <p:spPr>
          <a:xfrm>
            <a:off x="1172115" y="184121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4" name="QB_7_AN.302_1#2c6b9183e.blank?vaa=1&amp;vcp=1&amp;pid=e194a9872&amp;color=0,0,0&amp;mp=1&amp;vpa=196&amp;vtp=1&amp;vaab=1&amp;bbb=1"/>
          <p:cNvSpPr/>
          <p:nvPr/>
        </p:nvSpPr>
        <p:spPr>
          <a:xfrm>
            <a:off x="2213514" y="1841214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5" name="QB_7_AN.303_1#2c6b9183e.blank?vaa=1&amp;vcp=1&amp;pid=e194a9872&amp;color=0,0,0&amp;mp=1&amp;vpa=197&amp;vtp=1&amp;vaab=1&amp;bbb=1"/>
          <p:cNvSpPr/>
          <p:nvPr/>
        </p:nvSpPr>
        <p:spPr>
          <a:xfrm>
            <a:off x="3077114" y="182851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6" name="QB_7_AN.304_1#2c6b9183e.blank?vaa=1&amp;vcp=1&amp;pid=e194a9872&amp;color=0,0,0&amp;mp=1&amp;vpa=198&amp;vtp=1&amp;vaab=1&amp;bbb=1"/>
          <p:cNvSpPr/>
          <p:nvPr/>
        </p:nvSpPr>
        <p:spPr>
          <a:xfrm>
            <a:off x="4321715" y="184121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05_1#2c6b9183e.blank?vaa=1&amp;vcp=1&amp;pid=e194a9872&amp;color=0,0,0&amp;mp=1&amp;vpa=199&amp;vtp=1&amp;vaab=1&amp;bbb=1"/>
          <p:cNvSpPr/>
          <p:nvPr/>
        </p:nvSpPr>
        <p:spPr>
          <a:xfrm>
            <a:off x="5096415" y="1841214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endParaRPr lang="en-US" altLang="zh-CN" sz="2800" dirty="0"/>
          </a:p>
        </p:txBody>
      </p:sp>
      <p:sp>
        <p:nvSpPr>
          <p:cNvPr id="8" name="QB_7_AN.306_1#2c6b9183e.blank?vaa=1&amp;vcp=1&amp;pid=e194a9872&amp;color=0,0,0&amp;mp=1&amp;vpa=200&amp;vtp=1&amp;vaab=1&amp;bbb=1"/>
          <p:cNvSpPr/>
          <p:nvPr/>
        </p:nvSpPr>
        <p:spPr>
          <a:xfrm>
            <a:off x="6582379" y="248891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7_AN.307_1#2c6b9183e.blank?vaa=1&amp;vcp=1&amp;pid=e194a9872&amp;color=0,0,0&amp;mp=1&amp;vpa=201&amp;vtp=1&amp;vaab=1&amp;bbb=1"/>
          <p:cNvSpPr/>
          <p:nvPr/>
        </p:nvSpPr>
        <p:spPr>
          <a:xfrm>
            <a:off x="7306279" y="248891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0" name="QB_7_AN.308_1#2c6b9183e.blank?vaa=1&amp;vcp=1&amp;pid=e194a9872&amp;color=0,0,0&amp;mp=1&amp;vpa=202&amp;vtp=1&amp;vaab=1&amp;bbb=1"/>
          <p:cNvSpPr/>
          <p:nvPr/>
        </p:nvSpPr>
        <p:spPr>
          <a:xfrm>
            <a:off x="8182579" y="247621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9_1#e85297a0c?vaa=1&amp;vcp=1&amp;pid=e194a9872&amp;color=0,0,0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（P14）玲玲将要去上钢琴课，所以她不能和我们一起去。</a:t>
            </a:r>
            <a:endParaRPr lang="en-US" altLang="zh-CN" sz="2800" dirty="0"/>
          </a:p>
        </p:txBody>
      </p:sp>
      <p:sp>
        <p:nvSpPr>
          <p:cNvPr id="3" name="QB_7_AN.1_1#e85297a0c.blank?vaa=1&amp;vcp=1&amp;pid=e194a9872&amp;color=0,0,0&amp;vpa=203&amp;vtp=1&amp;vaab=1&amp;bbb=1"/>
          <p:cNvSpPr/>
          <p:nvPr/>
        </p:nvSpPr>
        <p:spPr>
          <a:xfrm>
            <a:off x="2192878" y="11959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4" name="QB_7_AN.2_1#e85297a0c.blank?vaa=1&amp;vcp=1&amp;pid=e194a9872&amp;color=0,0,0&amp;vpa=204&amp;vtp=1&amp;vaab=1&amp;bbb=1"/>
          <p:cNvSpPr/>
          <p:nvPr/>
        </p:nvSpPr>
        <p:spPr>
          <a:xfrm>
            <a:off x="4307427" y="1195927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B_7_AN.3_1#e85297a0c.blank?vaa=1&amp;vcp=1&amp;pid=e194a9872&amp;color=0,0,0&amp;vpa=205&amp;vtp=1&amp;vaab=1&amp;bbb=1"/>
          <p:cNvSpPr/>
          <p:nvPr/>
        </p:nvSpPr>
        <p:spPr>
          <a:xfrm>
            <a:off x="7918989" y="1195927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6" name="QB_7_AN.4_1#e85297a0c.blank?vaa=1&amp;vcp=1&amp;pid=e194a9872&amp;color=0,0,0&amp;vpa=206&amp;vtp=1&amp;vaab=1&amp;bbb=1"/>
          <p:cNvSpPr/>
          <p:nvPr/>
        </p:nvSpPr>
        <p:spPr>
          <a:xfrm>
            <a:off x="499015" y="1822672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BD.314_1#242df97e0?sp=1&amp;vaa=1&amp;vcp=1&amp;pid=e194a9872&amp;color=0,0,0&amp;vtp=1&amp;vaab=1&amp;bbb=1"/>
          <p:cNvSpPr/>
          <p:nvPr/>
        </p:nvSpPr>
        <p:spPr>
          <a:xfrm>
            <a:off x="539496" y="250129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你周末有什么计划？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什么都没有。我打算一个人待在家里。</a:t>
            </a:r>
            <a:endParaRPr lang="en-US" altLang="zh-CN" sz="2800" dirty="0"/>
          </a:p>
        </p:txBody>
      </p:sp>
      <p:sp>
        <p:nvSpPr>
          <p:cNvPr id="8" name="QB_7_AN.5_1#242df97e0.blank?vaa=1&amp;vcp=1&amp;pid=e194a9872&amp;color=0,0,0&amp;vpa=207&amp;vtp=1&amp;vaab=1&amp;bbb=1"/>
          <p:cNvSpPr/>
          <p:nvPr/>
        </p:nvSpPr>
        <p:spPr>
          <a:xfrm>
            <a:off x="1146715" y="247081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9" name="QB_7_AN.6_1#242df97e0.blank?vaa=1&amp;vcp=1&amp;pid=e194a9872&amp;color=0,0,0&amp;vpa=208&amp;vtp=1&amp;vaab=1&amp;bbb=1"/>
          <p:cNvSpPr/>
          <p:nvPr/>
        </p:nvSpPr>
        <p:spPr>
          <a:xfrm>
            <a:off x="3667665" y="2458116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endParaRPr lang="en-US" altLang="zh-CN" sz="2800" dirty="0"/>
          </a:p>
        </p:txBody>
      </p:sp>
      <p:sp>
        <p:nvSpPr>
          <p:cNvPr id="10" name="QB_7_AN.7_1#242df97e0.blank?vaa=1&amp;vcp=1&amp;pid=e194a9872&amp;color=0,0,0&amp;vpa=209&amp;vtp=1&amp;vaab=1&amp;bbb=1"/>
          <p:cNvSpPr/>
          <p:nvPr/>
        </p:nvSpPr>
        <p:spPr>
          <a:xfrm>
            <a:off x="4899565" y="2470816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B_7_AN.8_1#242df97e0.blank?vaa=1&amp;vcp=1&amp;pid=e194a9872&amp;color=0,0,0&amp;vpa=210&amp;vtp=1&amp;vaab=1&amp;bbb=1"/>
          <p:cNvSpPr/>
          <p:nvPr/>
        </p:nvSpPr>
        <p:spPr>
          <a:xfrm>
            <a:off x="854615" y="3105816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12" name="QB_7_AN.9_1#242df97e0.blank?vaa=1&amp;vcp=1&amp;pid=e194a9872&amp;color=0,0,0&amp;vpa=211&amp;vtp=1&amp;vaab=1&amp;bbb=1"/>
          <p:cNvSpPr/>
          <p:nvPr/>
        </p:nvSpPr>
        <p:spPr>
          <a:xfrm>
            <a:off x="6852189" y="311851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13" name="QB_7_BD.320_1#798b965f5?vaa=1&amp;vcp=1&amp;pid=e194a9872&amp;color=0,0,0&amp;vtp=1&amp;vaab=1&amp;bbb=1"/>
          <p:cNvSpPr/>
          <p:nvPr/>
        </p:nvSpPr>
        <p:spPr>
          <a:xfrm>
            <a:off x="539496" y="5058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（P14）别傻了！</a:t>
            </a:r>
            <a:endParaRPr lang="en-US" altLang="zh-CN" sz="2800" dirty="0"/>
          </a:p>
        </p:txBody>
      </p:sp>
      <p:sp>
        <p:nvSpPr>
          <p:cNvPr id="14" name="QB_7_AN.321_1#798b965f5.blank?vaa=1&amp;vcp=1&amp;pid=e194a9872&amp;color=0,0,0&amp;vpa=212&amp;vtp=1&amp;vaab=1&amp;bbb=1"/>
          <p:cNvSpPr/>
          <p:nvPr/>
        </p:nvSpPr>
        <p:spPr>
          <a:xfrm>
            <a:off x="1830864" y="5007451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5" name="QB_7_AN.322_1#798b965f5.blank?vaa=1&amp;vcp=1&amp;pid=e194a9872&amp;color=0,0,0&amp;vpa=213&amp;vtp=1&amp;vaab=1&amp;bbb=1"/>
          <p:cNvSpPr/>
          <p:nvPr/>
        </p:nvSpPr>
        <p:spPr>
          <a:xfrm>
            <a:off x="2669064" y="4994751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3_1#b8af9960b?vaa=1&amp;vcp=1&amp;pid=e194a9872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）那将是一个极好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的周末!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（P16）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我要在五一假期好好玩一玩。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（P16）5月1日早上，我打算晚些起床，然后看一下书。</a:t>
            </a:r>
            <a:endParaRPr lang="en-US" altLang="zh-CN" sz="2800" dirty="0"/>
          </a:p>
        </p:txBody>
      </p:sp>
      <p:sp>
        <p:nvSpPr>
          <p:cNvPr id="3" name="QB_7_AN.1_1#b8af9960b.blank?vaa=1&amp;vcp=1&amp;pid=e194a9872&amp;color=0,0,0&amp;mp=1&amp;vpa=214&amp;vtp=1&amp;vaab=1&amp;bbb=1"/>
          <p:cNvSpPr/>
          <p:nvPr/>
        </p:nvSpPr>
        <p:spPr>
          <a:xfrm>
            <a:off x="2725706" y="153387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4" name="QB_7_AN.2_1#b8af9960b.blank?vaa=1&amp;vcp=1&amp;pid=e194a9872&amp;color=0,0,0&amp;mp=1&amp;vpa=215&amp;vtp=1&amp;vaab=1"/>
          <p:cNvSpPr/>
          <p:nvPr/>
        </p:nvSpPr>
        <p:spPr>
          <a:xfrm>
            <a:off x="3614705" y="153387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7_AN.3_1#b8af9960b.blank?vaa=1&amp;vcp=1&amp;pid=e194a9872&amp;color=0,0,0&amp;mp=1&amp;vpa=216&amp;vtp=1&amp;vaab=1&amp;bbb=1"/>
          <p:cNvSpPr/>
          <p:nvPr/>
        </p:nvSpPr>
        <p:spPr>
          <a:xfrm>
            <a:off x="4249705" y="1533874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endParaRPr lang="en-US" altLang="zh-CN" sz="2800" dirty="0"/>
          </a:p>
        </p:txBody>
      </p:sp>
      <p:sp>
        <p:nvSpPr>
          <p:cNvPr id="6" name="QB_7_AN.4_1#b8af9960b.blank?vaa=1&amp;vcp=1&amp;pid=e194a9872&amp;color=0,0,0&amp;mp=1&amp;vpa=217&amp;vtp=1&amp;vaab=1&amp;bbb=1"/>
          <p:cNvSpPr/>
          <p:nvPr/>
        </p:nvSpPr>
        <p:spPr>
          <a:xfrm>
            <a:off x="5913405" y="1533874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endParaRPr lang="en-US" altLang="zh-CN" sz="2800" dirty="0"/>
          </a:p>
        </p:txBody>
      </p:sp>
      <p:sp>
        <p:nvSpPr>
          <p:cNvPr id="8" name="QB_7_AN.5_1#b8af9960b.blank?vaa=1&amp;vcp=1&amp;pid=e194a9872&amp;color=0,0,0&amp;vpa=218&amp;vtp=1&amp;vaab=1&amp;bbb=1"/>
          <p:cNvSpPr/>
          <p:nvPr/>
        </p:nvSpPr>
        <p:spPr>
          <a:xfrm>
            <a:off x="2734214" y="281657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endParaRPr lang="en-US" altLang="zh-CN" sz="2800" dirty="0"/>
          </a:p>
        </p:txBody>
      </p:sp>
      <p:sp>
        <p:nvSpPr>
          <p:cNvPr id="9" name="QB_7_AN.6_1#b8af9960b.blank?vaa=1&amp;vcp=1&amp;pid=e194a9872&amp;color=0,0,0&amp;vpa=219&amp;vtp=1&amp;vaab=1&amp;bbb=1"/>
          <p:cNvSpPr/>
          <p:nvPr/>
        </p:nvSpPr>
        <p:spPr>
          <a:xfrm>
            <a:off x="3978815" y="281657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10" name="QB_7_AN.7_1#b8af9960b.blank?vaa=1&amp;vcp=1&amp;pid=e194a9872&amp;color=0,0,0&amp;vpa=220&amp;vtp=1&amp;vaab=1&amp;bbb=1"/>
          <p:cNvSpPr/>
          <p:nvPr/>
        </p:nvSpPr>
        <p:spPr>
          <a:xfrm>
            <a:off x="5426615" y="2816574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endParaRPr lang="en-US" altLang="zh-CN" sz="2800" dirty="0"/>
          </a:p>
        </p:txBody>
      </p:sp>
      <p:sp>
        <p:nvSpPr>
          <p:cNvPr id="12" name="QB_7_AN.333_1#b8af9960b.blank?vaa=1&amp;vcp=1&amp;pid=e194a9872&amp;color=0,0,0&amp;vpa=221&amp;vtp=1&amp;vaab=1&amp;bbb=1"/>
          <p:cNvSpPr/>
          <p:nvPr/>
        </p:nvSpPr>
        <p:spPr>
          <a:xfrm>
            <a:off x="956215" y="4124674"/>
            <a:ext cx="693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7_AN.334_1#b8af9960b.blank?vaa=1&amp;vcp=1&amp;pid=e194a9872&amp;color=0,0,0&amp;vpa=222&amp;vtp=1&amp;vaab=1&amp;bbb=1"/>
          <p:cNvSpPr/>
          <p:nvPr/>
        </p:nvSpPr>
        <p:spPr>
          <a:xfrm>
            <a:off x="3826415" y="412467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4" name="QB_7_AN.335_1#b8af9960b.blank?vaa=1&amp;vcp=1&amp;pid=e194a9872&amp;color=0,0,0&amp;vpa=223&amp;vtp=1&amp;vaab=1&amp;bbb=1"/>
          <p:cNvSpPr/>
          <p:nvPr/>
        </p:nvSpPr>
        <p:spPr>
          <a:xfrm>
            <a:off x="9365900" y="4124674"/>
            <a:ext cx="769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d841c3c?vcp=1&amp;pid=82d2a278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336_1#7e8287923?vaa=1&amp;vcp=1&amp;pid=acd841c3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）未来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的学校会不一样吗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大明？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_______ _______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（P20）20年之后，也许一所学校都没有了!</a:t>
            </a:r>
            <a:endParaRPr lang="en-US" altLang="zh-CN" sz="2800" dirty="0"/>
          </a:p>
        </p:txBody>
      </p:sp>
      <p:sp>
        <p:nvSpPr>
          <p:cNvPr id="4" name="QB_7_AN.1_1#7e8287923.blank?vaa=1&amp;vcp=1&amp;pid=acd841c3c&amp;color=0,0,0&amp;vpa=224&amp;vtp=1&amp;vaab=1&amp;bbb=1"/>
          <p:cNvSpPr/>
          <p:nvPr/>
        </p:nvSpPr>
        <p:spPr>
          <a:xfrm>
            <a:off x="778415" y="1233015"/>
            <a:ext cx="87477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5" name="QB_7_AN.2_1#7e8287923.blank?vaa=1&amp;vcp=1&amp;pid=acd841c3c&amp;color=0,0,0&amp;vpa=225&amp;vtp=1&amp;vaab=1&amp;bbb=1"/>
          <p:cNvSpPr/>
          <p:nvPr/>
        </p:nvSpPr>
        <p:spPr>
          <a:xfrm>
            <a:off x="3139027" y="1233015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6" name="QB_7_AN.3_1#7e8287923.blank?vaa=1&amp;vcp=1&amp;pid=acd841c3c&amp;color=0,0,0&amp;vpa=226&amp;vtp=1&amp;vaab=1&amp;bbb=1"/>
          <p:cNvSpPr/>
          <p:nvPr/>
        </p:nvSpPr>
        <p:spPr>
          <a:xfrm>
            <a:off x="4028027" y="1233015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8" name="QB_7_AN.341_1#7e8287923.blank?vaa=1&amp;vcp=1&amp;pid=acd841c3c&amp;color=0,0,0&amp;vpa=227&amp;vtp=1&amp;vaab=1&amp;bbb=1"/>
          <p:cNvSpPr/>
          <p:nvPr/>
        </p:nvSpPr>
        <p:spPr>
          <a:xfrm>
            <a:off x="765715" y="2528415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7_AN.342_1#7e8287923.blank?vaa=1&amp;vcp=1&amp;pid=acd841c3c&amp;color=0,0,0&amp;vpa=228&amp;vtp=1&amp;vaab=1&amp;bbb=1"/>
          <p:cNvSpPr/>
          <p:nvPr/>
        </p:nvSpPr>
        <p:spPr>
          <a:xfrm>
            <a:off x="1489615" y="2515715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endParaRPr lang="en-US" altLang="zh-CN" sz="2800" dirty="0"/>
          </a:p>
        </p:txBody>
      </p:sp>
      <p:sp>
        <p:nvSpPr>
          <p:cNvPr id="10" name="QB_7_AN.343_1#7e8287923.blank?vaa=1&amp;vcp=1&amp;pid=acd841c3c&amp;color=0,0,0&amp;vpa=229&amp;vtp=1&amp;vaab=1&amp;bbb=1"/>
          <p:cNvSpPr/>
          <p:nvPr/>
        </p:nvSpPr>
        <p:spPr>
          <a:xfrm>
            <a:off x="2962814" y="2515715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years’</a:t>
            </a:r>
            <a:endParaRPr lang="en-US" altLang="zh-CN" sz="2800" dirty="0"/>
          </a:p>
        </p:txBody>
      </p:sp>
      <p:sp>
        <p:nvSpPr>
          <p:cNvPr id="11" name="QB_7_AN.344_1#7e8287923.blank?vaa=1&amp;vcp=1&amp;pid=acd841c3c&amp;color=0,0,0&amp;vpa=230&amp;vtp=1&amp;vaab=1&amp;bbb=1"/>
          <p:cNvSpPr/>
          <p:nvPr/>
        </p:nvSpPr>
        <p:spPr>
          <a:xfrm>
            <a:off x="4334415" y="2528415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2" name="QB_7_AN.345_1#7e8287923.blank?vaa=1&amp;vcp=1&amp;pid=acd841c3c&amp;color=0,0,0&amp;vpa=231&amp;vtp=1&amp;vaab=1&amp;bbb=1"/>
          <p:cNvSpPr/>
          <p:nvPr/>
        </p:nvSpPr>
        <p:spPr>
          <a:xfrm>
            <a:off x="6652164" y="2528415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3" name="QB_7_AN.346_1#7e8287923.blank?vaa=1&amp;vcp=1&amp;pid=acd841c3c&amp;color=0,0,0&amp;vpa=232&amp;vtp=1&amp;vaab=1&amp;bbb=1"/>
          <p:cNvSpPr/>
          <p:nvPr/>
        </p:nvSpPr>
        <p:spPr>
          <a:xfrm>
            <a:off x="7845964" y="2528415"/>
            <a:ext cx="10826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endParaRPr lang="en-US" altLang="zh-CN" sz="2800" dirty="0"/>
          </a:p>
        </p:txBody>
      </p:sp>
      <p:sp>
        <p:nvSpPr>
          <p:cNvPr id="14" name="QB_7_AN.347_1#7e8287923.blank?vaa=1&amp;vcp=1&amp;pid=acd841c3c&amp;color=0,0,0&amp;vpa=233&amp;vtp=1&amp;vaab=1&amp;bbb=1"/>
          <p:cNvSpPr/>
          <p:nvPr/>
        </p:nvSpPr>
        <p:spPr>
          <a:xfrm>
            <a:off x="9154064" y="2528415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8_1#285826cd4?sp=1&amp;vaa=1&amp;vcp=1&amp;pid=acd841c3c&amp;color=0,0,0&amp;mp=1&amp;vtp=1&amp;vaab=1&amp;bt=1&amp;bbb=1"/>
          <p:cNvSpPr/>
          <p:nvPr/>
        </p:nvSpPr>
        <p:spPr>
          <a:xfrm>
            <a:off x="539496" y="15438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那时学生们将如何学习？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每个人都将在家学习。</a:t>
            </a:r>
            <a:endParaRPr lang="en-US" altLang="zh-CN" sz="2800" dirty="0"/>
          </a:p>
        </p:txBody>
      </p:sp>
      <p:sp>
        <p:nvSpPr>
          <p:cNvPr id="3" name="QB_7_AN.1_1#285826cd4.blank?vaa=1&amp;vcp=1&amp;pid=acd841c3c&amp;color=0,0,0&amp;mp=1&amp;vpa=234&amp;vtp=1&amp;vaab=1&amp;bbb=1"/>
          <p:cNvSpPr/>
          <p:nvPr/>
        </p:nvSpPr>
        <p:spPr>
          <a:xfrm>
            <a:off x="1184815" y="1513332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7_AN.2_1#285826cd4.blank?vaa=1&amp;vcp=1&amp;pid=acd841c3c&amp;color=0,0,0&amp;mp=1&amp;vpa=235&amp;vtp=1&amp;vaab=1&amp;bbb=1"/>
          <p:cNvSpPr/>
          <p:nvPr/>
        </p:nvSpPr>
        <p:spPr>
          <a:xfrm>
            <a:off x="5337715" y="151333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endParaRPr lang="en-US" altLang="zh-CN" sz="2800" dirty="0"/>
          </a:p>
        </p:txBody>
      </p:sp>
      <p:sp>
        <p:nvSpPr>
          <p:cNvPr id="5" name="QB_7_AN.3_1#285826cd4.blank?vaa=1&amp;vcp=1&amp;pid=acd841c3c&amp;color=0,0,0&amp;mp=1&amp;vpa=236&amp;vtp=1&amp;vaab=1&amp;bbb=1"/>
          <p:cNvSpPr/>
          <p:nvPr/>
        </p:nvSpPr>
        <p:spPr>
          <a:xfrm>
            <a:off x="2445289" y="216103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6" name="QB_7_AN.4_1#285826cd4.blank?vaa=1&amp;vcp=1&amp;pid=acd841c3c&amp;color=0,0,0&amp;mp=1&amp;vpa=237&amp;vtp=1&amp;vaab=1&amp;bbb=1"/>
          <p:cNvSpPr/>
          <p:nvPr/>
        </p:nvSpPr>
        <p:spPr>
          <a:xfrm>
            <a:off x="3486690" y="2148332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endParaRPr lang="en-US" altLang="zh-CN" sz="2800" dirty="0"/>
          </a:p>
        </p:txBody>
      </p:sp>
      <p:sp>
        <p:nvSpPr>
          <p:cNvPr id="7" name="QB_7_BD.353_1#cee84b65f?vaa=1&amp;vcp=1&amp;pid=acd841c3c&amp;color=0,0,0&amp;vtp=1&amp;vaab=1&amp;bbb=1&amp;hb=1"/>
          <p:cNvSpPr/>
          <p:nvPr/>
        </p:nvSpPr>
        <p:spPr>
          <a:xfrm>
            <a:off x="539496" y="41071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（P20）他们可以通过网络、电话或者电子邮件问他们老师问题。</a:t>
            </a:r>
            <a:endParaRPr lang="en-US" altLang="zh-CN" sz="2800" dirty="0"/>
          </a:p>
        </p:txBody>
      </p:sp>
      <p:sp>
        <p:nvSpPr>
          <p:cNvPr id="8" name="QB_7_AN.354_1#cee84b65f.blank?vaa=1&amp;vcp=1&amp;pid=acd841c3c&amp;color=0,0,0&amp;vpa=238&amp;vtp=1&amp;vaab=1&amp;bbb=1"/>
          <p:cNvSpPr/>
          <p:nvPr/>
        </p:nvSpPr>
        <p:spPr>
          <a:xfrm>
            <a:off x="6733128" y="406393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7_AN.355_1#cee84b65f.blank?vaa=1&amp;vcp=1&amp;pid=acd841c3c&amp;color=0,0,0&amp;vpa=239&amp;vtp=1&amp;vaab=1&amp;bbb=1"/>
          <p:cNvSpPr/>
          <p:nvPr/>
        </p:nvSpPr>
        <p:spPr>
          <a:xfrm>
            <a:off x="7609428" y="4076636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6_1#7dc7db6c6?vaa=1&amp;vcp=1&amp;pid=acd841c3c&amp;color=0,0,0&amp;mp=1&amp;vtp=1&amp;vaab=1&amp;bt=1&amp;bbb=1"/>
          <p:cNvSpPr/>
          <p:nvPr/>
        </p:nvSpPr>
        <p:spPr>
          <a:xfrm>
            <a:off x="539496" y="12212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（P20）好吧，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我不确定。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 _____ 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（P20）电脑将不能做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那些事情。</a:t>
            </a:r>
            <a:endParaRPr lang="en-US" altLang="zh-CN" sz="2800" dirty="0"/>
          </a:p>
        </p:txBody>
      </p:sp>
      <p:sp>
        <p:nvSpPr>
          <p:cNvPr id="3" name="QB_7_AN.1_1#7dc7db6c6.blank?vaa=1&amp;vcp=1&amp;pid=acd841c3c&amp;color=0,0,0&amp;mp=1&amp;vpa=240&amp;vtp=1&amp;vaab=1&amp;bbb=1"/>
          <p:cNvSpPr/>
          <p:nvPr/>
        </p:nvSpPr>
        <p:spPr>
          <a:xfrm>
            <a:off x="1756442" y="1190752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4" name="QB_7_AN.2_1#7dc7db6c6.blank?vaa=1&amp;vcp=1&amp;pid=acd841c3c&amp;color=0,0,0&amp;mp=1&amp;vpa=241&amp;vtp=1&amp;vaab=1&amp;bbb=1"/>
          <p:cNvSpPr/>
          <p:nvPr/>
        </p:nvSpPr>
        <p:spPr>
          <a:xfrm>
            <a:off x="2759742" y="1190752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5" name="QB_7_AN.3_1#7dc7db6c6.blank?vaa=1&amp;vcp=1&amp;pid=acd841c3c&amp;color=0,0,0&amp;mp=1&amp;vpa=242&amp;vtp=1&amp;vaab=1&amp;bbb=1"/>
          <p:cNvSpPr/>
          <p:nvPr/>
        </p:nvSpPr>
        <p:spPr>
          <a:xfrm>
            <a:off x="3674141" y="1190752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7" name="QB_7_AN.4_1#7dc7db6c6.blank?vaa=1&amp;vcp=1&amp;pid=acd841c3c&amp;color=0,0,0&amp;vpa=243&amp;vtp=1&amp;vaab=1&amp;bbb=1"/>
          <p:cNvSpPr/>
          <p:nvPr/>
        </p:nvSpPr>
        <p:spPr>
          <a:xfrm>
            <a:off x="2502439" y="1838452"/>
            <a:ext cx="10826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endParaRPr lang="en-US" altLang="zh-CN" sz="2800" dirty="0"/>
          </a:p>
        </p:txBody>
      </p:sp>
      <p:sp>
        <p:nvSpPr>
          <p:cNvPr id="8" name="QB_7_AN.5_1#7dc7db6c6.blank?vaa=1&amp;vcp=1&amp;pid=acd841c3c&amp;color=0,0,0&amp;vpa=244&amp;vtp=1&amp;vaab=1&amp;bbb=1"/>
          <p:cNvSpPr/>
          <p:nvPr/>
        </p:nvSpPr>
        <p:spPr>
          <a:xfrm>
            <a:off x="3810540" y="1838452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9" name="QB_7_AN.6_1#7dc7db6c6.blank?vaa=1&amp;vcp=1&amp;pid=acd841c3c&amp;color=0,0,0&amp;vpa=245&amp;vtp=1&amp;vaab=1&amp;bbb=1"/>
          <p:cNvSpPr/>
          <p:nvPr/>
        </p:nvSpPr>
        <p:spPr>
          <a:xfrm>
            <a:off x="4661440" y="1838452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endParaRPr lang="en-US" altLang="zh-CN" sz="2800" dirty="0"/>
          </a:p>
        </p:txBody>
      </p:sp>
      <p:sp>
        <p:nvSpPr>
          <p:cNvPr id="10" name="QB_7_AN.7_1#7dc7db6c6.blank?vaa=1&amp;vcp=1&amp;pid=acd841c3c&amp;color=0,0,0&amp;vpa=246&amp;vtp=1&amp;vaab=1&amp;bbb=1"/>
          <p:cNvSpPr/>
          <p:nvPr/>
        </p:nvSpPr>
        <p:spPr>
          <a:xfrm>
            <a:off x="5702840" y="183845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8_1#7dc7db6c6.blank?vaa=1&amp;vcp=1&amp;pid=acd841c3c&amp;color=0,0,0&amp;vpa=247&amp;vtp=1&amp;vaab=1&amp;bbb=1"/>
          <p:cNvSpPr/>
          <p:nvPr/>
        </p:nvSpPr>
        <p:spPr>
          <a:xfrm>
            <a:off x="6464839" y="183845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2" name="QB_7_BD.366_1#f0b3a4e9c?sp=1&amp;vaa=1&amp;vcp=1&amp;pid=acd841c3c&amp;color=0,0,0&amp;vtp=1&amp;vaab=1&amp;bbb=1"/>
          <p:cNvSpPr/>
          <p:nvPr/>
        </p:nvSpPr>
        <p:spPr>
          <a:xfrm>
            <a:off x="539496" y="31495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学生们将有很多作业要做吗？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不，没有。</a:t>
            </a:r>
            <a:endParaRPr lang="en-US" altLang="zh-CN" sz="2800" dirty="0"/>
          </a:p>
        </p:txBody>
      </p:sp>
      <p:sp>
        <p:nvSpPr>
          <p:cNvPr id="13" name="QB_7_AN.367_1#f0b3a4e9c.blank?vaa=1&amp;vcp=1&amp;pid=acd841c3c&amp;color=0,0,0&amp;vpa=248&amp;vtp=1&amp;vaab=1&amp;bbb=1"/>
          <p:cNvSpPr/>
          <p:nvPr/>
        </p:nvSpPr>
        <p:spPr>
          <a:xfrm>
            <a:off x="7164990" y="311905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368_1#f0b3a4e9c.blank?vaa=1&amp;vcp=1&amp;pid=acd841c3c&amp;color=0,0,0&amp;vpa=249&amp;vtp=1&amp;vaab=1&amp;bbb=1"/>
          <p:cNvSpPr/>
          <p:nvPr/>
        </p:nvSpPr>
        <p:spPr>
          <a:xfrm>
            <a:off x="7926990" y="311905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5" name="QB_7_AN.369_1#f0b3a4e9c.blank?vaa=1&amp;vcp=1&amp;pid=acd841c3c&amp;color=0,0,0&amp;vpa=250&amp;vtp=1&amp;vaab=1&amp;bbb=1"/>
          <p:cNvSpPr/>
          <p:nvPr/>
        </p:nvSpPr>
        <p:spPr>
          <a:xfrm>
            <a:off x="2345278" y="3766756"/>
            <a:ext cx="10826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29deb249?vcp=1&amp;pid=e63fb838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545336"/>
            <a:ext cx="11064240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0_1#94b9c236b?vaa=1&amp;vcp=1&amp;pid=acd841c3c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）未来的生活将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会是什么样子的呢？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（P22）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在春天，将不再有小雨和冷风。</a:t>
            </a:r>
            <a:endParaRPr lang="en-US" altLang="zh-CN" sz="2800" dirty="0"/>
          </a:p>
        </p:txBody>
      </p:sp>
      <p:sp>
        <p:nvSpPr>
          <p:cNvPr id="3" name="QB_7_AN.1_1#94b9c236b.blank?vaa=1&amp;vcp=1&amp;pid=acd841c3c&amp;color=0,0,0&amp;vpa=251&amp;vtp=1&amp;vaab=1&amp;bbb=1"/>
          <p:cNvSpPr/>
          <p:nvPr/>
        </p:nvSpPr>
        <p:spPr>
          <a:xfrm>
            <a:off x="791115" y="217395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_1#94b9c236b.blank?vaa=1&amp;vcp=1&amp;pid=acd841c3c&amp;color=0,0,0&amp;vpa=252&amp;vtp=1&amp;vaab=1&amp;bbb=1"/>
          <p:cNvSpPr/>
          <p:nvPr/>
        </p:nvSpPr>
        <p:spPr>
          <a:xfrm>
            <a:off x="2061114" y="217395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5" name="QB_7_AN.3_1#94b9c236b.blank?vaa=1&amp;vcp=1&amp;pid=acd841c3c&amp;color=0,0,0&amp;vpa=253&amp;vtp=1&amp;vaab=1&amp;bbb=1"/>
          <p:cNvSpPr/>
          <p:nvPr/>
        </p:nvSpPr>
        <p:spPr>
          <a:xfrm>
            <a:off x="3077114" y="217395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6" name="QB_7_AN.4_1#94b9c236b.blank?vaa=1&amp;vcp=1&amp;pid=acd841c3c&amp;color=0,0,0&amp;vpa=254&amp;vtp=1&amp;vaab=1&amp;bbb=1"/>
          <p:cNvSpPr/>
          <p:nvPr/>
        </p:nvSpPr>
        <p:spPr>
          <a:xfrm>
            <a:off x="4029615" y="217395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7" name="QB_7_AN.5_1#94b9c236b.blank?vaa=1&amp;vcp=1&amp;pid=acd841c3c&amp;color=0,0,0&amp;vpa=255&amp;vtp=1&amp;vaab=1&amp;bbb=1"/>
          <p:cNvSpPr/>
          <p:nvPr/>
        </p:nvSpPr>
        <p:spPr>
          <a:xfrm>
            <a:off x="4905915" y="217395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9" name="QB_7_AN.377_1#94b9c236b.blank?vaa=1&amp;vcp=1&amp;pid=acd841c3c&amp;color=0,0,0&amp;vpa=256&amp;vtp=1&amp;vaab=1&amp;bbb=1"/>
          <p:cNvSpPr/>
          <p:nvPr/>
        </p:nvSpPr>
        <p:spPr>
          <a:xfrm>
            <a:off x="2151603" y="346935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0" name="QB_7_AN.378_1#94b9c236b.blank?vaa=1&amp;vcp=1&amp;pid=acd841c3c&amp;color=0,0,0&amp;vpa=257&amp;vtp=1&amp;vaab=1&amp;bbb=1"/>
          <p:cNvSpPr/>
          <p:nvPr/>
        </p:nvSpPr>
        <p:spPr>
          <a:xfrm>
            <a:off x="3027903" y="346935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1" name="QB_7_AN.379_1#94b9c236b.blank?vaa=1&amp;vcp=1&amp;pid=acd841c3c&amp;color=0,0,0&amp;vpa=258&amp;vtp=1&amp;vaab=1&amp;bbb=1"/>
          <p:cNvSpPr/>
          <p:nvPr/>
        </p:nvSpPr>
        <p:spPr>
          <a:xfrm>
            <a:off x="3916902" y="346935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47dcb89e.fixed?vcp=1&amp;pid=26f2946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a47dcb89e.fixed?vcp=1&amp;pid=26f2946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c3ffe15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物主代词</a:t>
            </a:r>
            <a:endParaRPr lang="en-US" altLang="zh-CN" sz="3000" dirty="0"/>
          </a:p>
        </p:txBody>
      </p:sp>
      <p:sp>
        <p:nvSpPr>
          <p:cNvPr id="3" name="P_6_BD#5c727994c?sp=1&amp;vcp=1&amp;pid=3fc3ffe15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1.形容词性物主代词起形容词的作用，用在名词前。例如：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这是我的书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2.名词性物主代词起名词的作用。例如：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他喜欢我的钢笔，不喜欢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c727994c?sp=1&amp;vcp=1&amp;pid=3fc3ffe15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3.在使用名词性物主代词时，必须有特定的语言环境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，也就是要省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略的名词是大家已经知道的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这儿有本书，是她的（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书）。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这里的hers=her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c727994c?sp=1&amp;vcp=1&amp;pid=3fc3ffe15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4.为避免重复使用名词，有时可用名词性物主代词来代替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“形容词性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物主代词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+名词”的形式。例如：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为避免重复使用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bag，可写成：My（形容词性）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（名词性=her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his（名词性=his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（名词性=your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c727994c?sp=1&amp;vcp=1&amp;pid=3fc3ffe15&amp;color=0,0,0&amp;mp=1&amp;vtp=1&amp;vaab=1&amp;bt=1&amp;bbb=1"/>
          <p:cNvSpPr/>
          <p:nvPr/>
        </p:nvSpPr>
        <p:spPr>
          <a:xfrm>
            <a:off x="539496" y="2505424"/>
            <a:ext cx="1150143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5.名词性物主代词可以用在介词of的后面，相当于“of+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名词所有格”。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6.形容词性物主代词和名词性物主代词的各种形式。（详见“代词”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8180c55c?vcp=1&amp;pid=3fc3ffe1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80_1#e3e5f0336?sp=1&amp;vaa=1&amp;vcp=1&amp;pid=c8180c55c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e3e5f0336.bracket?vaa=1&amp;vcp=1&amp;pid=c8180c55c&amp;color=0,0,0&amp;vpa=259&amp;vtp=1&amp;vaab=1"/>
          <p:cNvSpPr/>
          <p:nvPr/>
        </p:nvSpPr>
        <p:spPr>
          <a:xfrm>
            <a:off x="4115340" y="24933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80_2#e3e5f0336.choices?vaa=1&amp;vcp=1&amp;pid=c8180c55c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B.hers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endParaRPr lang="en-US" altLang="zh-CN" sz="2800" dirty="0"/>
          </a:p>
        </p:txBody>
      </p:sp>
      <p:sp>
        <p:nvSpPr>
          <p:cNvPr id="6" name="QC_7_BD.382_1#8aaef65dd?sp=1&amp;vaa=1&amp;vcp=1&amp;pid=c8180c55c&amp;color=0,0,0&amp;vtp=1&amp;vaab=1&amp;bbb=1"/>
          <p:cNvSpPr/>
          <p:nvPr/>
        </p:nvSpPr>
        <p:spPr>
          <a:xfrm>
            <a:off x="539496" y="37584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Sam’s.(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383_1#8aaef65dd.bracket?vaa=1&amp;vcp=1&amp;pid=c8180c55c&amp;color=0,0,0&amp;vpa=260&amp;vtp=1&amp;vaab=1"/>
          <p:cNvSpPr/>
          <p:nvPr/>
        </p:nvSpPr>
        <p:spPr>
          <a:xfrm>
            <a:off x="7038880" y="43927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382_2#8aaef65dd.choices?vaa=1&amp;vcp=1&amp;pid=c8180c55c&amp;color=0,0,0&amp;vtp=1&amp;vaab=1&amp;bbb=1"/>
          <p:cNvSpPr/>
          <p:nvPr/>
        </p:nvSpPr>
        <p:spPr>
          <a:xfrm>
            <a:off x="539496" y="5027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.yours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B.you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9aa7189d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情态动词can</a:t>
            </a:r>
            <a:endParaRPr lang="en-US" altLang="zh-CN" sz="3000" dirty="0"/>
          </a:p>
        </p:txBody>
      </p:sp>
      <p:sp>
        <p:nvSpPr>
          <p:cNvPr id="3" name="P_6_BD#17fc6f3b0?vcp=1&amp;pid=a9aa7189d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情态动词can有一定的词义,但不能独立存在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，它必须与动词原形一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起构成谓语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。情态动词can没有人称和数的变化，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其具体用法如下: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1.表示“能；会”，指脑力或体力方面的“能力”。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吉姆会游泳，但我不会。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2.表示“可能”，常用于否定句或疑问句中，指某种可能性。例如：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请问他今天能到这里来吗？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fc6f3b0?sp=1&amp;vcp=1&amp;pid=a9aa7189d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3.表示“可以”，常用于口语中。can在口语中可以代替may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，指许可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或请求做某事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请问我可以喝一杯茶吗？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4.can’t在口语中代替mustn’t时，表示“禁止”或“不准”。例如：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不准在马路上踢足球。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5.情态动词can的过去式could用于现在时，可使语气更委婉、更客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你能帮助我学习英语吗？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070e62e?vcp=1&amp;pid=a9aa7189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84_1#bd554be66?sp=1&amp;vaa=1&amp;vcp=1&amp;pid=2f070e62e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—Tony,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bd554be66.bracket?vaa=1&amp;vcp=1&amp;pid=2f070e62e&amp;color=0,0,0&amp;vpa=261&amp;vtp=1&amp;vaab=1"/>
          <p:cNvSpPr/>
          <p:nvPr/>
        </p:nvSpPr>
        <p:spPr>
          <a:xfrm>
            <a:off x="2833529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384_2#bd554be66.choices?vaa=1&amp;vcp=1&amp;pid=2f070e62e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.need</a:t>
            </a:r>
            <a:endParaRPr lang="en-US" altLang="zh-CN" sz="2800" dirty="0"/>
          </a:p>
        </p:txBody>
      </p:sp>
      <p:sp>
        <p:nvSpPr>
          <p:cNvPr id="6" name="QC_7_BD.386_1#a85c4f708?sp=1&amp;vaa=1&amp;vcp=1&amp;pid=2f070e62e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Mary’s?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387_1#a85c4f708.bracket?vaa=1&amp;vcp=1&amp;pid=2f070e62e&amp;color=0,0,0&amp;vpa=262&amp;vtp=1&amp;vaab=1"/>
          <p:cNvSpPr/>
          <p:nvPr/>
        </p:nvSpPr>
        <p:spPr>
          <a:xfrm>
            <a:off x="7843806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386_2#a85c4f708.choices?vaa=1&amp;vcp=1&amp;pid=2f070e62e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9245c1e.fixed?vcp=1&amp;pid=26f2946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719245c1e.fixed?vcp=1&amp;pid=26f2946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820cd24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一般将来时（be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to）句式</a:t>
            </a:r>
            <a:endParaRPr lang="en-US" altLang="zh-CN" sz="3000" dirty="0"/>
          </a:p>
        </p:txBody>
      </p:sp>
      <p:sp>
        <p:nvSpPr>
          <p:cNvPr id="3" name="P_6_BD#955265ace?sp=1&amp;vcp=1&amp;pid=b8820cd24&amp;color=0,0,0&amp;vtp=1&amp;vaab=1&amp;bb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to的用法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表示主观上打算在将来要做某事，常与tomorrow,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等表示将来的时间状语连用。be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to中的be有人称、数等的变化。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我明天打算去游泳。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（2）表示根据迹象主观判断肯定将要发生的事。例如：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看，快下雨啦。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5265ace?sp=1&amp;vcp=1&amp;pid=b8820cd24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2.使用be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to的注意事项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（1）当there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be句型用be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to形式表示将来，意为“将有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时，to后的be不能用have。例如：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明天将有一场足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5265ace?sp=1&amp;vcp=1&amp;pid=b8820cd24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（2）come,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move等表示位置移动的动词，很少用在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to之后，而是用现在进行时表示将来。例如：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客人就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，我们准备好欢迎他们吧。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f2726fd?vcp=1&amp;pid=b8820cd2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88_1#f5a680b27?vaa=1&amp;vcp=1&amp;pid=3ef2726fd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89_1#f5a680b27.bracket?vaa=1&amp;vcp=1&amp;pid=3ef2726fd&amp;color=0,0,0&amp;vpa=263&amp;vtp=1&amp;vaab=1"/>
          <p:cNvSpPr/>
          <p:nvPr/>
        </p:nvSpPr>
        <p:spPr>
          <a:xfrm>
            <a:off x="9287414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388_2#f5a680b27.choices?vaa=1&amp;vcp=1&amp;pid=3ef2726fd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389120" algn="l"/>
                <a:tab pos="7686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de3de28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一般将来时（will）句式</a:t>
            </a:r>
            <a:endParaRPr lang="en-US" altLang="zh-CN" sz="3000" dirty="0"/>
          </a:p>
        </p:txBody>
      </p:sp>
      <p:sp>
        <p:nvSpPr>
          <p:cNvPr id="3" name="P_6_BD#5b7c249cf?sp=1&amp;vcp=1&amp;pid=52de3de28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1.一般将来时（will）句式结构</a:t>
            </a:r>
            <a:endParaRPr lang="en-US" altLang="zh-CN" sz="2800" dirty="0"/>
          </a:p>
        </p:txBody>
      </p:sp>
      <p:graphicFrame>
        <p:nvGraphicFramePr>
          <p:cNvPr id="63" name="P_6_BD#5b7c249cf?colgroup=5,24&amp;vcp=1&amp;pid=52de3de28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2820672"/>
        </p:xfrm>
        <a:graphic>
          <a:graphicData uri="http://schemas.openxmlformats.org/drawingml/2006/table">
            <a:tbl>
              <a:tblPr/>
              <a:tblGrid>
                <a:gridCol w="221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8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肯定句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+will/shall+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+will/shall+not+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一般疑问句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Will/Shall+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的缩写形式为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的缩写形式为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shan’t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b7c249cf?sp=1&amp;vcp=1&amp;pid=52de3de28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be句型的一般将来时（be不能用have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替代）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（1）There+be+going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be+主语+其他.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be+主语+其他.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b7531610?vcp=1&amp;pid=52de3de2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90_1#77019b64b?vaa=1&amp;vcp=1&amp;pid=8b7531610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77019b64b.bracket?vaa=1&amp;vcp=1&amp;pid=8b7531610&amp;color=0,0,0&amp;vpa=264&amp;vtp=1&amp;vaab=1"/>
          <p:cNvSpPr/>
          <p:nvPr/>
        </p:nvSpPr>
        <p:spPr>
          <a:xfrm>
            <a:off x="1654714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90_2#77019b64b.choices?vaa=1&amp;vcp=1&amp;pid=8b7531610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6" name="QC_7_BD.392_1#3c73d6dda?sp=1&amp;vaa=1&amp;vcp=1&amp;pid=8b7531610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393_1#3c73d6dda.bracket?vaa=1&amp;vcp=1&amp;pid=8b7531610&amp;color=0,0,0&amp;vpa=265&amp;vtp=1&amp;vaab=1"/>
          <p:cNvSpPr/>
          <p:nvPr/>
        </p:nvSpPr>
        <p:spPr>
          <a:xfrm>
            <a:off x="8538052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392_2#3c73d6dda.choices?vaa=1&amp;vcp=1&amp;pid=8b7531610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.arrives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B.arrived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d8cdc35d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辨析hope,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expect与look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3000" dirty="0"/>
          </a:p>
        </p:txBody>
      </p:sp>
      <p:graphicFrame>
        <p:nvGraphicFramePr>
          <p:cNvPr id="66" name="P_6_BD#df1316a56?colgroup=3,12,13&amp;vcp=1&amp;pid=fd8cdc35d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91672" cy="5014596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2）“hope+that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宾语从句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作可数或不可数名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again.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我希望能再次游览黄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我希望能再次游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览黄山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hope（s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不要放弃你的希望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P_6_BD#df1316a56?colgroup=3,12,13&amp;vcp=1&amp;pid=fd8cdc35d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91672" cy="3337688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希望某人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我希望有一天能去桂林旅游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我希望他考试成功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f1316a56?colgroup=3,12,13&amp;vcp=1&amp;pid=fd8cdc35d&amp;color=0,0,0&amp;vtp=1&amp;vaab=1&amp;bt=1&amp;bbb=1"/>
          <p:cNvSpPr txBox="1"/>
          <p:nvPr/>
        </p:nvSpPr>
        <p:spPr>
          <a:xfrm>
            <a:off x="10913023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P_6_BD#df1316a56?colgroup=3,12,13&amp;vcp=1&amp;pid=fd8cdc35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91672" cy="3337688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（3）“wish+that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比较难以实现的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愿望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作可数名词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愿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祝福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我希望有朝一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日我能飞到月球去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wishes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给你最好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的祝福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f1316a56?colgroup=3,12,13&amp;vcp=1&amp;pid=fd8cdc35d&amp;color=0,0,0&amp;mp=1&amp;vtp=1&amp;vaab=1&amp;bt=1&amp;bbb=1"/>
          <p:cNvSpPr txBox="1"/>
          <p:nvPr/>
        </p:nvSpPr>
        <p:spPr>
          <a:xfrm>
            <a:off x="10913023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a90821c?vcp=1&amp;pid=719245c1e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6ddc9ac4e?vcp=1&amp;pid=21a90821c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e68c7ba01?vaa=1&amp;vcp=1&amp;pid=6ddc9ac4e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.）表，手表;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.）钢琴→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.）钢琴家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.）乡下，乡村→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.）娱乐，乐趣→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.）有趣的</a:t>
            </a:r>
            <a:endParaRPr lang="en-US" altLang="zh-CN" sz="2800" dirty="0"/>
          </a:p>
        </p:txBody>
      </p:sp>
      <p:sp>
        <p:nvSpPr>
          <p:cNvPr id="5" name="QB_7_AN.1_1#e68c7ba01.blank?vaa=1&amp;vcp=1&amp;pid=6ddc9ac4e&amp;color=0,0,0&amp;vpa=1&amp;vtp=1&amp;vaab=1&amp;bbb=1"/>
          <p:cNvSpPr/>
          <p:nvPr/>
        </p:nvSpPr>
        <p:spPr>
          <a:xfrm>
            <a:off x="5013865" y="1951200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watches</a:t>
            </a:r>
            <a:endParaRPr lang="en-US" altLang="zh-CN" sz="2800" dirty="0"/>
          </a:p>
        </p:txBody>
      </p:sp>
      <p:sp>
        <p:nvSpPr>
          <p:cNvPr id="7" name="QB_7_AN.2_1#e68c7ba01.blank?vaa=1&amp;vcp=1&amp;pid=6ddc9ac4e&amp;color=0,0,0&amp;vpa=2&amp;vtp=1&amp;vaab=1&amp;bbb=1"/>
          <p:cNvSpPr/>
          <p:nvPr/>
        </p:nvSpPr>
        <p:spPr>
          <a:xfrm>
            <a:off x="3993102" y="2586200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pianos</a:t>
            </a:r>
            <a:endParaRPr lang="en-US" altLang="zh-CN" sz="2800" dirty="0"/>
          </a:p>
        </p:txBody>
      </p:sp>
      <p:sp>
        <p:nvSpPr>
          <p:cNvPr id="8" name="QB_7_AN.3_1#e68c7ba01.blank?vaa=1&amp;vcp=1&amp;pid=6ddc9ac4e&amp;color=0,0,0&amp;vpa=3&amp;vtp=1&amp;vaab=1&amp;bbb=1"/>
          <p:cNvSpPr/>
          <p:nvPr/>
        </p:nvSpPr>
        <p:spPr>
          <a:xfrm>
            <a:off x="7180803" y="2586200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pianist</a:t>
            </a:r>
            <a:endParaRPr lang="en-US" altLang="zh-CN" sz="2800" dirty="0"/>
          </a:p>
        </p:txBody>
      </p:sp>
      <p:sp>
        <p:nvSpPr>
          <p:cNvPr id="10" name="QB_7_AN.4_1#e68c7ba01.blank?vaa=1&amp;vcp=1&amp;pid=6ddc9ac4e&amp;color=0,0,0&amp;vpa=4&amp;vtp=1&amp;vaab=1&amp;bbb=1"/>
          <p:cNvSpPr/>
          <p:nvPr/>
        </p:nvSpPr>
        <p:spPr>
          <a:xfrm>
            <a:off x="5344065" y="3246600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endParaRPr lang="en-US" altLang="zh-CN" sz="2800" dirty="0"/>
          </a:p>
        </p:txBody>
      </p:sp>
      <p:sp>
        <p:nvSpPr>
          <p:cNvPr id="12" name="QB_7_AN.9_1#e68c7ba01.blank?vaa=1&amp;vcp=1&amp;pid=6ddc9ac4e&amp;color=0,0,0&amp;vpa=5&amp;vtp=1&amp;vaab=1&amp;bbb=1"/>
          <p:cNvSpPr/>
          <p:nvPr/>
        </p:nvSpPr>
        <p:spPr>
          <a:xfrm>
            <a:off x="4707477" y="3860645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P_6_BD#df1316a56?colgroup=3,12,13&amp;vcp=1&amp;pid=fd8cdc35d&amp;color=0,0,0&amp;vtp=1&amp;vaab=1&amp;bt=1&amp;bbb=1&amp;hb=1"/>
          <p:cNvGraphicFramePr>
            <a:graphicFrameLocks noGrp="1"/>
          </p:cNvGraphicFramePr>
          <p:nvPr/>
        </p:nvGraphicFramePr>
        <p:xfrm>
          <a:off x="539496" y="1835086"/>
          <a:ext cx="11091672" cy="3892424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期待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侧重于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相信或认为有可能实现的愿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（sb.）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希望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确实希望晚上能有些属于自己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想你累了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f1316a56?colgroup=3,12,13&amp;vcp=1&amp;pid=fd8cdc35d&amp;color=0,0,0&amp;vtp=1&amp;vaab=1&amp;bt=1&amp;bbb=1"/>
          <p:cNvSpPr txBox="1"/>
          <p:nvPr/>
        </p:nvSpPr>
        <p:spPr>
          <a:xfrm>
            <a:off x="10913023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P_6_BD#df1316a56?colgroup=3,12,13&amp;vcp=1&amp;pid=fd8cdc35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8736"/>
          <a:ext cx="11091672" cy="3905124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（2）“sb.expect+that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某人预计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预计做某事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4）“It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expected+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continue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预计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会谈将持续到明天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expected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预计战争不久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就会结束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f1316a56?colgroup=3,12,13&amp;vcp=1&amp;pid=fd8cdc35d&amp;color=0,0,0&amp;mp=1&amp;vtp=1&amp;vaab=1&amp;bt=1&amp;bbb=1"/>
          <p:cNvSpPr txBox="1"/>
          <p:nvPr/>
        </p:nvSpPr>
        <p:spPr>
          <a:xfrm>
            <a:off x="10913023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P_6_BD#df1316a56?colgroup=3,12,13&amp;vcp=1&amp;pid=fd8cdc35d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盼望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期待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观上渴望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盼望的一种感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期待做某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我渴望尽早回到工作岗位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f1316a56?colgroup=3,12,13&amp;vcp=1&amp;pid=fd8cdc35d&amp;color=0,0,0&amp;vtp=1&amp;vaab=1&amp;bt=1&amp;bbb=1"/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2bb4cb3?vcp=1&amp;pid=fd8cdc35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94_1#e7d9f57a5?vaa=1&amp;vcp=1&amp;pid=192bb4cb3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95_1#e7d9f57a5.bracket?vaa=1&amp;vcp=1&amp;pid=192bb4cb3&amp;color=0,0,0&amp;vpa=266&amp;vtp=1&amp;vaab=1"/>
          <p:cNvSpPr/>
          <p:nvPr/>
        </p:nvSpPr>
        <p:spPr>
          <a:xfrm>
            <a:off x="3688302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94_2#e7d9f57a5.choices?vaa=1&amp;vcp=1&amp;pid=192bb4cb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230" algn="l"/>
                <a:tab pos="7402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B.entering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6_1#4f3a65be8?sp=1&amp;vaa=1&amp;vcp=1&amp;pid=192bb4cb3&amp;color=0,0,0&amp;mp=1&amp;vtp=1&amp;vaab=1&amp;bt=1&amp;bbb=1"/>
          <p:cNvSpPr/>
          <p:nvPr/>
        </p:nvSpPr>
        <p:spPr>
          <a:xfrm>
            <a:off x="539496" y="15207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4f3a65be8.bracket?vaa=1&amp;vcp=1&amp;pid=192bb4cb3&amp;color=0,0,0&amp;mp=1&amp;vpa=267&amp;vtp=1&amp;vaab=1"/>
          <p:cNvSpPr/>
          <p:nvPr/>
        </p:nvSpPr>
        <p:spPr>
          <a:xfrm>
            <a:off x="7938039" y="21551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96_2#4f3a65be8.choices?vaa=1&amp;vcp=1&amp;pid=192bb4cb3&amp;color=0,0,0&amp;vtp=1&amp;vaab=1&amp;bbb=1"/>
          <p:cNvSpPr/>
          <p:nvPr/>
        </p:nvSpPr>
        <p:spPr>
          <a:xfrm>
            <a:off x="539496" y="280381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5" name="QB_7_BD.398_1#ca0a3e248?vaa=1&amp;vcp=1&amp;pid=192bb4cb3&amp;color=0,0,0&amp;vtp=1&amp;vaab=1&amp;bbb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</a:t>
            </a:r>
            <a:endParaRPr lang="en-US" altLang="zh-CN" sz="2800" dirty="0"/>
          </a:p>
        </p:txBody>
      </p:sp>
      <p:sp>
        <p:nvSpPr>
          <p:cNvPr id="6" name="QB_7_AN.399_1#ca0a3e248.blank?vaa=1&amp;vcp=1&amp;pid=192bb4cb3&amp;color=0,0,0&amp;vpa=268&amp;vtp=1&amp;vaab=1&amp;bbb=1"/>
          <p:cNvSpPr/>
          <p:nvPr/>
        </p:nvSpPr>
        <p:spPr>
          <a:xfrm>
            <a:off x="4421727" y="466226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48cc6ea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ask的用法</a:t>
            </a:r>
            <a:endParaRPr lang="en-US" altLang="zh-CN" sz="3000" dirty="0"/>
          </a:p>
        </p:txBody>
      </p:sp>
      <p:sp>
        <p:nvSpPr>
          <p:cNvPr id="3" name="P_6_BD#04a79824a?sp=1&amp;vcp=1&amp;pid=3948cc6ea&amp;color=0,0,0&amp;vtp=1&amp;vaab=1&amp;bbb=1&amp;h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1.后接双宾语：ask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意为“询问、请求、要求某人某事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我的老师问了我一个问题。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2.后接动词不定式：ask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意为“要求做某事”，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（not）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意为“要求某人（不要）做某事”。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他请求见经理一面。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妈妈要求我不要玩那么多的电脑游戏。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4a79824a?sp=1&amp;vcp=1&amp;pid=3948cc6ea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3.与介词的搭配：ask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请求（给予）某物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请求、恳求某人（给予）某物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询问某事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询问某人某事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ce3f1c1?vcp=1&amp;pid=3948cc6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400_1#d392a057b?vaa=1&amp;vcp=1&amp;pid=2cce3f1c1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392a057b.bracket?vaa=1&amp;vcp=1&amp;pid=2cce3f1c1&amp;color=0,0,0&amp;vpa=269&amp;vtp=1&amp;vaab=1"/>
          <p:cNvSpPr/>
          <p:nvPr/>
        </p:nvSpPr>
        <p:spPr>
          <a:xfrm>
            <a:off x="2583403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400_2#d392a057b.choices?vaa=1&amp;vcp=1&amp;pid=2cce3f1c1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B.about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6" name="QC_7_BD.402_1#0a464541e?vaa=1&amp;vcp=1&amp;pid=2cce3f1c1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403_1#0a464541e.bracket?vaa=1&amp;vcp=1&amp;pid=2cce3f1c1&amp;color=0,0,0&amp;vpa=270&amp;vtp=1&amp;vaab=1"/>
          <p:cNvSpPr/>
          <p:nvPr/>
        </p:nvSpPr>
        <p:spPr>
          <a:xfrm>
            <a:off x="3907377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402_2#0a464541e.choices?vaa=1&amp;vcp=1&amp;pid=2cce3f1c1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.eating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64f2e2a?vcp=1&amp;pid=a47dcb89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辨析win,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beat和lose</a:t>
            </a:r>
            <a:endParaRPr lang="en-US" altLang="zh-CN" sz="3000" dirty="0"/>
          </a:p>
        </p:txBody>
      </p:sp>
      <p:graphicFrame>
        <p:nvGraphicFramePr>
          <p:cNvPr id="77" name="P_6_BD#52b029a86?colgroup=3,12,13&amp;vcp=1&amp;pid=5064f2e2a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2215516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赢得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获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后常接战争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奖杯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奖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游戏等名词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队赢了比赛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P_6_BD#52b029a86?colgroup=3,12,13&amp;vcp=1&amp;pid=5064f2e2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及物动词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打败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后接人或团队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打败某人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volleyball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在这场排球比赛中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国队战胜了美国队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不及物动词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输掉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未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赢得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游戏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竞赛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输给某人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meeting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去年她在运动会上输给了我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2b029a86?colgroup=3,12,13&amp;vcp=1&amp;pid=5064f2e2a&amp;color=0,0,0&amp;mp=1&amp;vtp=1&amp;vaab=1&amp;bt=1&amp;bbb=1"/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_1#5c79574e9?vaa=1&amp;vcp=1&amp;pid=6ddc9ac4e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.）海滨，海滩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.）生命→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.）雨水；（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.）下雨→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.）阴雨的；多雨的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.）风→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.）多风的</a:t>
            </a:r>
            <a:endParaRPr lang="en-US" altLang="zh-CN" sz="2800" dirty="0"/>
          </a:p>
        </p:txBody>
      </p:sp>
      <p:sp>
        <p:nvSpPr>
          <p:cNvPr id="3" name="QB_7_AN.1_1#5c79574e9.blank?vaa=1&amp;vcp=1&amp;pid=6ddc9ac4e&amp;color=0,0,0&amp;mp=1&amp;vpa=6&amp;vtp=1&amp;vaab=1&amp;bbb=1"/>
          <p:cNvSpPr/>
          <p:nvPr/>
        </p:nvSpPr>
        <p:spPr>
          <a:xfrm>
            <a:off x="5085302" y="2173954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beaches</a:t>
            </a:r>
            <a:endParaRPr lang="en-US" altLang="zh-CN" sz="2800" dirty="0"/>
          </a:p>
        </p:txBody>
      </p:sp>
      <p:sp>
        <p:nvSpPr>
          <p:cNvPr id="5" name="QB_7_AN.2_1#5c79574e9.blank?vaa=1&amp;vcp=1&amp;pid=6ddc9ac4e&amp;color=0,0,0&amp;vpa=7&amp;vtp=1&amp;vaab=1&amp;bbb=1"/>
          <p:cNvSpPr/>
          <p:nvPr/>
        </p:nvSpPr>
        <p:spPr>
          <a:xfrm>
            <a:off x="3626390" y="282165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7" name="QB_7_AN.3_1#5c79574e9.blank?vaa=1&amp;vcp=1&amp;pid=6ddc9ac4e&amp;color=0,0,0&amp;vpa=8&amp;vtp=1&amp;vaab=1&amp;bbb=1"/>
          <p:cNvSpPr/>
          <p:nvPr/>
        </p:nvSpPr>
        <p:spPr>
          <a:xfrm>
            <a:off x="5793327" y="345665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endParaRPr lang="en-US" altLang="zh-CN" sz="2800" dirty="0"/>
          </a:p>
        </p:txBody>
      </p:sp>
      <p:sp>
        <p:nvSpPr>
          <p:cNvPr id="9" name="QB_7_AN.17_1#5c79574e9.blank?vaa=1&amp;vcp=1&amp;pid=6ddc9ac4e&amp;color=0,0,0&amp;vpa=9&amp;vtp=1&amp;vaab=1&amp;bbb=1"/>
          <p:cNvSpPr/>
          <p:nvPr/>
        </p:nvSpPr>
        <p:spPr>
          <a:xfrm>
            <a:off x="3572415" y="4083399"/>
            <a:ext cx="1147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e3a01c41?vcp=1&amp;pid=5064f2e2a&amp;color=236,117,163&amp;mp=1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404_1#d70a298ac?vaa=1&amp;vcp=1&amp;pid=5e3a01c41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baseball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70a298ac.bracket?vaa=1&amp;vcp=1&amp;pid=5e3a01c41&amp;color=0,0,0&amp;vpa=271&amp;vtp=1&amp;vaab=1"/>
          <p:cNvSpPr/>
          <p:nvPr/>
        </p:nvSpPr>
        <p:spPr>
          <a:xfrm>
            <a:off x="1772189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404_2#d70a298ac.choices?vaa=1&amp;vcp=1&amp;pid=5e3a01c41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.lost</a:t>
            </a:r>
            <a:endParaRPr lang="en-US" altLang="zh-CN" sz="2800" dirty="0"/>
          </a:p>
        </p:txBody>
      </p:sp>
      <p:sp>
        <p:nvSpPr>
          <p:cNvPr id="6" name="QC_7_BD.406_1#ad65bc80e?vaa=1&amp;vcp=1&amp;pid=5e3a01c41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407_1#ad65bc80e.bracket?vaa=1&amp;vcp=1&amp;pid=5e3a01c41&amp;color=0,0,0&amp;vpa=272&amp;vtp=1&amp;vaab=1"/>
          <p:cNvSpPr/>
          <p:nvPr/>
        </p:nvSpPr>
        <p:spPr>
          <a:xfrm>
            <a:off x="1397540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406_2#ad65bc80e.choices?vaa=1&amp;vcp=1&amp;pid=5e3a01c41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8_1#54fde68d3?vaa=1&amp;vcp=1&amp;pid=5e3a01c41&amp;color=0,0,0&amp;vtp=1&amp;vaab=1&amp;bbb=1&amp;hb=1"/>
          <p:cNvSpPr/>
          <p:nvPr/>
        </p:nvSpPr>
        <p:spPr>
          <a:xfrm>
            <a:off x="539496" y="25074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BD.408_2#54fde68d3.choices?vaa=1&amp;vcp=1&amp;pid=5e3a01c41&amp;color=0,0,0&amp;vtp=1&amp;vaab=1&amp;bbb=1"/>
          <p:cNvSpPr/>
          <p:nvPr/>
        </p:nvSpPr>
        <p:spPr>
          <a:xfrm>
            <a:off x="539496" y="37778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.gave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.lost</a:t>
            </a:r>
            <a:endParaRPr lang="en-US" altLang="zh-CN" sz="2800" dirty="0"/>
          </a:p>
        </p:txBody>
      </p:sp>
      <p:sp>
        <p:nvSpPr>
          <p:cNvPr id="4" name="QC_7_AN.409_1#54fde68d3.bracket?vaa=1&amp;vcp=1&amp;pid=5e3a01c41&amp;color=0,0,0&amp;vpa=273&amp;vtp=1&amp;vaab=1"/>
          <p:cNvSpPr/>
          <p:nvPr/>
        </p:nvSpPr>
        <p:spPr>
          <a:xfrm>
            <a:off x="1102265" y="31417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14b995e4.fixed?vcp=1&amp;pid=26f2946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414b995e4.fixed?vcp=1&amp;pid=26f2946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493ffb90?vcp=1&amp;pid=414b995e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计划和打算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为了更好地达成目标，我们经常会对接下来要做的事情做出计划和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，这也是中考英语写作中常涉及的话题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。关于计划和打算常见的命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题角度有新年计划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、假期计划、旅游计划、学习计划和活动计划等。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f148448?vcp=1&amp;pid=414b995e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aeb17d54f?vcp=1&amp;pid=26f148448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2.Summer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eb17d54f?vcp=1&amp;pid=26f148448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eb17d54f?vcp=1&amp;pid=26f148448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141f8764?vcp=1&amp;pid=414b995e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a916917ba?vcp=1&amp;pid=9141f8764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初中生活已近尾声，我们即将迎来崭新的学习生活。请以“My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Life”为题写一篇80词左右的英语短文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，谈谈你在生活方式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和自我提升方面的计划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以及对未来的期待。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要求：1.开头已给出，不计入总词数；2.应包括所给内容要点，可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适当发挥，使文章连贯。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916917ba?sp=1&amp;vcp=1&amp;pid=9141f8764&amp;color=0,0,0&amp;mp=1&amp;vtp=1&amp;vaab=1&amp;bt=1&amp;bbb=1&amp;hb=1"/>
          <p:cNvSpPr/>
          <p:nvPr/>
        </p:nvSpPr>
        <p:spPr>
          <a:xfrm>
            <a:off x="539496" y="2170366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b5098e5?vcp=1&amp;pid=414b995e4&amp;color=236,117,163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87" name="P_6_BD#ebbb4424f?colgroup=6,22&amp;vcp=1&amp;pid=72b5098e5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395554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介绍“我”对将来生活的计划和期待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以一般将来时为主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第一段已给出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第二段从生活方式和自我提升两个方面介绍自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己的计划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第三段总结对未来的期待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0d3d1f26?vcp=1&amp;pid=21a9082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endParaRPr lang="en-US" altLang="zh-CN" sz="3200" dirty="0"/>
          </a:p>
        </p:txBody>
      </p:sp>
      <p:sp>
        <p:nvSpPr>
          <p:cNvPr id="3" name="QB_7_BD.18_1#404f20175?vaa=1&amp;vcp=1&amp;pid=e0d3d1f2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.）我的（名词性物主代词）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我的（形容词性物主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（反身代词）</a:t>
            </a:r>
            <a:endParaRPr lang="en-US" altLang="zh-CN" sz="2800" dirty="0"/>
          </a:p>
        </p:txBody>
      </p:sp>
      <p:sp>
        <p:nvSpPr>
          <p:cNvPr id="4" name="QB_7_AN.1_1#404f20175.blank?vaa=1&amp;vcp=1&amp;pid=e0d3d1f26&amp;color=0,0,0&amp;vpa=10&amp;vtp=1&amp;vaab=1&amp;bbb=1"/>
          <p:cNvSpPr/>
          <p:nvPr/>
        </p:nvSpPr>
        <p:spPr>
          <a:xfrm>
            <a:off x="7556532" y="12203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5" name="QB_7_AN.2_1#404f20175.blank?vaa=1&amp;vcp=1&amp;pid=e0d3d1f26&amp;color=0,0,0&amp;vpa=11&amp;vtp=1&amp;vaab=1&amp;bbb=1"/>
          <p:cNvSpPr/>
          <p:nvPr/>
        </p:nvSpPr>
        <p:spPr>
          <a:xfrm>
            <a:off x="2111914" y="1847060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6" name="QB_7_BD.21_1#93d309302?vaa=1&amp;vcp=1&amp;pid=e0d3d1f26&amp;color=0,0,0&amp;vtp=1&amp;vaab=1&amp;bbb=1&amp;h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.）你（们）的（名词性物主代词）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（反身代词——单数）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（反身代词——复数）</a:t>
            </a:r>
            <a:endParaRPr lang="en-US" altLang="zh-CN" sz="2800" dirty="0"/>
          </a:p>
        </p:txBody>
      </p:sp>
      <p:sp>
        <p:nvSpPr>
          <p:cNvPr id="7" name="QB_7_AN.3_1#93d309302.blank?vaa=1&amp;vcp=1&amp;pid=e0d3d1f26&amp;color=0,0,0&amp;vpa=12&amp;vtp=1&amp;vaab=1&amp;bbb=1"/>
          <p:cNvSpPr/>
          <p:nvPr/>
        </p:nvSpPr>
        <p:spPr>
          <a:xfrm>
            <a:off x="8704295" y="2504294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8" name="QB_7_AN.4_1#93d309302.blank?vaa=1&amp;vcp=1&amp;pid=e0d3d1f26&amp;color=0,0,0&amp;vpa=13&amp;vtp=1&amp;vaab=1&amp;bbb=1"/>
          <p:cNvSpPr/>
          <p:nvPr/>
        </p:nvSpPr>
        <p:spPr>
          <a:xfrm>
            <a:off x="4588415" y="3151994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endParaRPr lang="en-US" altLang="zh-CN" sz="2800" dirty="0"/>
          </a:p>
        </p:txBody>
      </p:sp>
      <p:sp>
        <p:nvSpPr>
          <p:cNvPr id="9" name="QB_7_AN.5_1#93d309302.blank?vaa=1&amp;vcp=1&amp;pid=e0d3d1f26&amp;color=0,0,0&amp;vpa=14&amp;vtp=1&amp;vaab=1&amp;bbb=1"/>
          <p:cNvSpPr/>
          <p:nvPr/>
        </p:nvSpPr>
        <p:spPr>
          <a:xfrm>
            <a:off x="511715" y="3778739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yourselves</a:t>
            </a:r>
            <a:endParaRPr lang="en-US" altLang="zh-CN" sz="2800" dirty="0"/>
          </a:p>
        </p:txBody>
      </p:sp>
      <p:sp>
        <p:nvSpPr>
          <p:cNvPr id="10" name="QB_7_BD.25_1#96ae4de76?vaa=1&amp;vcp=1&amp;pid=e0d3d1f26&amp;color=0,0,0&amp;vtp=1&amp;vaab=1&amp;bbb=1&amp;hb=1"/>
          <p:cNvSpPr/>
          <p:nvPr/>
        </p:nvSpPr>
        <p:spPr>
          <a:xfrm>
            <a:off x="539496" y="44778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.）她的（名词性物主代词）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她的（形容词性物主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（反身代词）</a:t>
            </a:r>
            <a:endParaRPr lang="en-US" altLang="zh-CN" sz="2800" dirty="0"/>
          </a:p>
        </p:txBody>
      </p:sp>
      <p:sp>
        <p:nvSpPr>
          <p:cNvPr id="11" name="QB_7_AN.26_1#96ae4de76.blank?vaa=1&amp;vcp=1&amp;pid=e0d3d1f26&amp;color=0,0,0&amp;vpa=15&amp;vtp=1&amp;vaab=1&amp;bbb=1"/>
          <p:cNvSpPr/>
          <p:nvPr/>
        </p:nvSpPr>
        <p:spPr>
          <a:xfrm>
            <a:off x="7439057" y="444739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12" name="QB_7_AN.27_1#96ae4de76.blank?vaa=1&amp;vcp=1&amp;pid=e0d3d1f26&amp;color=0,0,0&amp;vpa=16&amp;vtp=1&amp;vaab=1&amp;bbb=1"/>
          <p:cNvSpPr/>
          <p:nvPr/>
        </p:nvSpPr>
        <p:spPr>
          <a:xfrm>
            <a:off x="2111914" y="5074139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0872531?vcp=1&amp;pid=414b995e4&amp;color=236,117,163&amp;vtp=1&amp;vaab=1&amp;bt=1&amp;bbb=1"/>
          <p:cNvSpPr/>
          <p:nvPr/>
        </p:nvSpPr>
        <p:spPr>
          <a:xfrm>
            <a:off x="539496" y="38814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2a66f31b8?sp=1&amp;vcp=1&amp;pid=b20872531&amp;color=0,0,0&amp;vtp=1&amp;vaab=1&amp;bbb=1&amp;hb=1"/>
          <p:cNvSpPr/>
          <p:nvPr/>
        </p:nvSpPr>
        <p:spPr>
          <a:xfrm>
            <a:off x="539496" y="88622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4" name="P_6_BD#2a66f31b8?vcp=1&amp;pid=b20872531&amp;color=0,0,0&amp;mp=1&amp;vtp=1&amp;vaab=1&amp;bt=1&amp;bbb=1&amp;hb=1">
            <a:extLst>
              <a:ext uri="{FF2B5EF4-FFF2-40B4-BE49-F238E27FC236}">
                <a16:creationId xmlns:a16="http://schemas.microsoft.com/office/drawing/2014/main" id="{F170B4A7-3580-B8FE-222E-6F9E0CD3A542}"/>
              </a:ext>
            </a:extLst>
          </p:cNvPr>
          <p:cNvSpPr/>
          <p:nvPr/>
        </p:nvSpPr>
        <p:spPr>
          <a:xfrm>
            <a:off x="539496" y="2478289"/>
            <a:ext cx="11109960" cy="38969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lifestyle.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housework.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 marL="0" marR="0" lvl="0" indent="0" algn="ctr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a66f31b8?vcp=1&amp;pid=b20872531&amp;color=0,0,0&amp;mp=1&amp;vtp=1&amp;vaab=1&amp;bt=1&amp;bbb=1&amp;hb=1"/>
          <p:cNvSpPr/>
          <p:nvPr/>
        </p:nvSpPr>
        <p:spPr>
          <a:xfrm>
            <a:off x="529590" y="2435860"/>
            <a:ext cx="11109960" cy="9931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学习至此，请完成“第4讲备考练习（七年级下册Modules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1~4）”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c4d857fe.fixed?vcp=1&amp;pid=26f2946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6c4d857fe.fixed?vcp=1&amp;pid=26f29467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第4讲备考练习（七年级下册Modules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ab09ede?sp=1&amp;vcp=1&amp;pid=6c4d857f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430_1#0984c6bef?vaa=1&amp;vcp=1&amp;pid=09ab09ede&amp;color=0,0,0&amp;vtp=1&amp;vaab=1&amp;bbb=1&amp;hb=1"/>
          <p:cNvSpPr/>
          <p:nvPr/>
        </p:nvSpPr>
        <p:spPr>
          <a:xfrm>
            <a:off x="539496" y="1263495"/>
            <a:ext cx="11109960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（play）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（come）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</a:t>
            </a:r>
            <a:endParaRPr lang="en-US" altLang="zh-CN" sz="2800" dirty="0"/>
          </a:p>
        </p:txBody>
      </p:sp>
      <p:sp>
        <p:nvSpPr>
          <p:cNvPr id="4" name="QB_6_AN.1_1#0984c6bef.blank?vaa=1&amp;vcp=1&amp;pid=09ab09ede&amp;color=0,0,0&amp;vpa=284&amp;vtp=1&amp;vaab=1&amp;bbb=1"/>
          <p:cNvSpPr/>
          <p:nvPr/>
        </p:nvSpPr>
        <p:spPr>
          <a:xfrm>
            <a:off x="4447127" y="12203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6" name="QB_6_AN.2_1#0984c6bef.blank?vaa=1&amp;vcp=1&amp;pid=09ab09ede&amp;color=0,0,0&amp;vpa=285&amp;vtp=1&amp;vaab=1&amp;bbb=1"/>
          <p:cNvSpPr/>
          <p:nvPr/>
        </p:nvSpPr>
        <p:spPr>
          <a:xfrm>
            <a:off x="2335753" y="2515715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endParaRPr lang="en-US" altLang="zh-CN" sz="2800" dirty="0"/>
          </a:p>
        </p:txBody>
      </p:sp>
      <p:sp>
        <p:nvSpPr>
          <p:cNvPr id="8" name="QB_6_AN.435_1#0984c6bef.blank?vaa=1&amp;vcp=1&amp;pid=09ab09ede&amp;color=0,0,0&amp;vpa=286&amp;vtp=1&amp;vaab=1&amp;bbb=1"/>
          <p:cNvSpPr/>
          <p:nvPr/>
        </p:nvSpPr>
        <p:spPr>
          <a:xfrm>
            <a:off x="8333328" y="3163415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6_1#9f0e85fde?vaa=1&amp;vcp=1&amp;pid=09ab09ede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（rise）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（glove）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soccer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hugged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endParaRPr lang="en-US" altLang="zh-CN" sz="2800" dirty="0"/>
          </a:p>
        </p:txBody>
      </p:sp>
      <p:sp>
        <p:nvSpPr>
          <p:cNvPr id="3" name="QB_6_AN.1_1#9f0e85fde.blank?vaa=1&amp;vcp=1&amp;pid=09ab09ede&amp;color=0,0,0&amp;mp=1&amp;vpa=287&amp;vtp=1&amp;vaab=1&amp;bbb=1"/>
          <p:cNvSpPr/>
          <p:nvPr/>
        </p:nvSpPr>
        <p:spPr>
          <a:xfrm>
            <a:off x="7450678" y="184756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rising</a:t>
            </a:r>
            <a:endParaRPr lang="en-US" altLang="zh-CN" sz="2800" dirty="0"/>
          </a:p>
        </p:txBody>
      </p:sp>
      <p:sp>
        <p:nvSpPr>
          <p:cNvPr id="5" name="QB_6_AN.2_1#9f0e85fde.blank?vaa=1&amp;vcp=1&amp;pid=09ab09ede&amp;color=0,0,0&amp;vpa=288&amp;vtp=1&amp;vaab=1&amp;bbb=1"/>
          <p:cNvSpPr/>
          <p:nvPr/>
        </p:nvSpPr>
        <p:spPr>
          <a:xfrm>
            <a:off x="1967453" y="314296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gloves</a:t>
            </a:r>
            <a:endParaRPr lang="en-US" altLang="zh-CN" sz="2800" dirty="0"/>
          </a:p>
        </p:txBody>
      </p:sp>
      <p:sp>
        <p:nvSpPr>
          <p:cNvPr id="7" name="QB_6_AN.441_1#9f0e85fde.blank?vaa=1&amp;vcp=1&amp;pid=09ab09ede&amp;color=0,0,0&amp;vpa=289&amp;vtp=1&amp;vaab=1&amp;bbb=1"/>
          <p:cNvSpPr/>
          <p:nvPr/>
        </p:nvSpPr>
        <p:spPr>
          <a:xfrm>
            <a:off x="511715" y="4430109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42_1#ffe23a0c0?vaa=1&amp;vcp=1&amp;pid=09ab09ede&amp;color=0,0,0&amp;mp=1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（year）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（I）.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（share）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（care）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chemical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experiments.</a:t>
            </a:r>
            <a:endParaRPr lang="en-US" altLang="zh-CN" sz="2800" dirty="0"/>
          </a:p>
        </p:txBody>
      </p:sp>
      <p:sp>
        <p:nvSpPr>
          <p:cNvPr id="3" name="QB_6_AN.1_1#ffe23a0c0.blank?vaa=1&amp;vcp=1&amp;pid=09ab09ede&amp;color=0,0,0&amp;mp=1&amp;vpa=290&amp;vtp=1&amp;vaab=1&amp;bbb=1"/>
          <p:cNvSpPr/>
          <p:nvPr/>
        </p:nvSpPr>
        <p:spPr>
          <a:xfrm>
            <a:off x="8398352" y="1207484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years’</a:t>
            </a:r>
            <a:endParaRPr lang="en-US" altLang="zh-CN" sz="2800" dirty="0"/>
          </a:p>
        </p:txBody>
      </p:sp>
      <p:sp>
        <p:nvSpPr>
          <p:cNvPr id="5" name="QB_6_AN.2_1#ffe23a0c0.blank?vaa=1&amp;vcp=1&amp;pid=09ab09ede&amp;color=0,0,0&amp;vpa=291&amp;vtp=1&amp;vaab=1&amp;bbb=1"/>
          <p:cNvSpPr/>
          <p:nvPr/>
        </p:nvSpPr>
        <p:spPr>
          <a:xfrm>
            <a:off x="9649237" y="251558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mine</a:t>
            </a:r>
            <a:endParaRPr lang="en-US" altLang="zh-CN" sz="2800" dirty="0"/>
          </a:p>
        </p:txBody>
      </p:sp>
      <p:sp>
        <p:nvSpPr>
          <p:cNvPr id="7" name="QB_6_AN.3_1#ffe23a0c0.blank?vaa=1&amp;vcp=1&amp;pid=09ab09ede&amp;color=0,0,0&amp;vpa=292&amp;vtp=1&amp;vaab=1&amp;bbb=1"/>
          <p:cNvSpPr/>
          <p:nvPr/>
        </p:nvSpPr>
        <p:spPr>
          <a:xfrm>
            <a:off x="2767553" y="3810984"/>
            <a:ext cx="1462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endParaRPr lang="en-US" altLang="zh-CN" sz="2800" dirty="0"/>
          </a:p>
        </p:txBody>
      </p:sp>
      <p:sp>
        <p:nvSpPr>
          <p:cNvPr id="9" name="QB_6_AN.449_1#ffe23a0c0.blank?vaa=1&amp;vcp=1&amp;pid=09ab09ede&amp;color=0,0,0&amp;vpa=293&amp;vtp=1&amp;vaab=1&amp;bbb=1"/>
          <p:cNvSpPr/>
          <p:nvPr/>
        </p:nvSpPr>
        <p:spPr>
          <a:xfrm>
            <a:off x="3092291" y="5085429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5bd9a36?sp=1&amp;vcp=1&amp;pid=6c4d857fe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100" name="QM_6_BD.450_1#602de24ba?colgroup=30&amp;vaa=1&amp;vcp=1&amp;pid=cc5bd9a3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012337"/>
              </p:ext>
            </p:extLst>
          </p:nvPr>
        </p:nvGraphicFramePr>
        <p:xfrm>
          <a:off x="539496" y="1605686"/>
          <a:ext cx="11100816" cy="6259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9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reply   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invite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450_2#602de24ba?vaa=1&amp;vcp=1&amp;pid=cc5bd9a36&amp;color=0,0,0&amp;vtp=1&amp;vaab=1&amp;bt=1&amp;bbb=1">
            <a:extLst>
              <a:ext uri="{FF2B5EF4-FFF2-40B4-BE49-F238E27FC236}">
                <a16:creationId xmlns:a16="http://schemas.microsoft.com/office/drawing/2014/main" id="{85ABA710-746C-3BDB-C076-92EFE747B3FA}"/>
              </a:ext>
            </a:extLst>
          </p:cNvPr>
          <p:cNvSpPr/>
          <p:nvPr/>
        </p:nvSpPr>
        <p:spPr>
          <a:xfrm>
            <a:off x="539496" y="22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Betty,</a:t>
            </a:r>
            <a:endParaRPr lang="en-US" altLang="zh-CN" sz="2800" dirty="0"/>
          </a:p>
        </p:txBody>
      </p:sp>
      <p:sp>
        <p:nvSpPr>
          <p:cNvPr id="4" name="QM_6_BD.450_3#602de24ba?sp=1&amp;vaa=1&amp;vcp=1&amp;pid=cc5bd9a36&amp;color=0,0,0&amp;vtp=1&amp;vaab=1&amp;bbb=1&amp;hb=1">
            <a:extLst>
              <a:ext uri="{FF2B5EF4-FFF2-40B4-BE49-F238E27FC236}">
                <a16:creationId xmlns:a16="http://schemas.microsoft.com/office/drawing/2014/main" id="{CC6B0242-E6F6-3480-8D6D-2DFCF42B9FEF}"/>
              </a:ext>
            </a:extLst>
          </p:cNvPr>
          <p:cNvSpPr/>
          <p:nvPr/>
        </p:nvSpPr>
        <p:spPr>
          <a:xfrm>
            <a:off x="539496" y="2877878"/>
            <a:ext cx="11109960" cy="3279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（中国结）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5" name="QM_6_AN.451_1#602de24ba.blank?vaa=1&amp;vcp=1&amp;pid=cc5bd9a36&amp;color=0,0,0&amp;vpa=294&amp;vtp=1&amp;vaab=1&amp;bbb=1">
            <a:extLst>
              <a:ext uri="{FF2B5EF4-FFF2-40B4-BE49-F238E27FC236}">
                <a16:creationId xmlns:a16="http://schemas.microsoft.com/office/drawing/2014/main" id="{921FB5C8-0640-72F9-D71E-14DD7C7204AA}"/>
              </a:ext>
            </a:extLst>
          </p:cNvPr>
          <p:cNvSpPr/>
          <p:nvPr/>
        </p:nvSpPr>
        <p:spPr>
          <a:xfrm>
            <a:off x="5794915" y="2745179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endParaRPr lang="en-US" altLang="zh-CN" sz="2800" dirty="0"/>
          </a:p>
        </p:txBody>
      </p:sp>
      <p:sp>
        <p:nvSpPr>
          <p:cNvPr id="6" name="QM_6_AN.452_1#602de24ba.blank?vaa=1&amp;vcp=1&amp;pid=cc5bd9a36&amp;color=0,0,0&amp;vpa=295&amp;vtp=1&amp;vaab=1&amp;bbb=1">
            <a:extLst>
              <a:ext uri="{FF2B5EF4-FFF2-40B4-BE49-F238E27FC236}">
                <a16:creationId xmlns:a16="http://schemas.microsoft.com/office/drawing/2014/main" id="{6399D452-87F8-7AAB-C6C2-B244D503BB79}"/>
              </a:ext>
            </a:extLst>
          </p:cNvPr>
          <p:cNvSpPr/>
          <p:nvPr/>
        </p:nvSpPr>
        <p:spPr>
          <a:xfrm>
            <a:off x="9512047" y="334225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endParaRPr lang="en-US" altLang="zh-CN" sz="2800" dirty="0"/>
          </a:p>
        </p:txBody>
      </p:sp>
      <p:sp>
        <p:nvSpPr>
          <p:cNvPr id="7" name="QM_6_AN.453_1#602de24ba.blank?vaa=1&amp;vcp=1&amp;pid=cc5bd9a36&amp;color=0,0,0&amp;vpa=296&amp;vtp=1&amp;vaab=1&amp;bbb=1">
            <a:extLst>
              <a:ext uri="{FF2B5EF4-FFF2-40B4-BE49-F238E27FC236}">
                <a16:creationId xmlns:a16="http://schemas.microsoft.com/office/drawing/2014/main" id="{76467CFF-8C9A-E2C9-4D8E-37BB0577AA9A}"/>
              </a:ext>
            </a:extLst>
          </p:cNvPr>
          <p:cNvSpPr/>
          <p:nvPr/>
        </p:nvSpPr>
        <p:spPr>
          <a:xfrm>
            <a:off x="8463503" y="3877323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endParaRPr lang="en-US" altLang="zh-CN" sz="2800" dirty="0"/>
          </a:p>
        </p:txBody>
      </p:sp>
      <p:sp>
        <p:nvSpPr>
          <p:cNvPr id="8" name="QM_6_AN.454_1#602de24ba.blank?vaa=1&amp;vcp=1&amp;pid=cc5bd9a36&amp;color=0,0,0&amp;vpa=297&amp;vtp=1&amp;vaab=1&amp;bbb=1">
            <a:extLst>
              <a:ext uri="{FF2B5EF4-FFF2-40B4-BE49-F238E27FC236}">
                <a16:creationId xmlns:a16="http://schemas.microsoft.com/office/drawing/2014/main" id="{8DE60910-1289-F470-826B-8FB945E31C8D}"/>
              </a:ext>
            </a:extLst>
          </p:cNvPr>
          <p:cNvSpPr/>
          <p:nvPr/>
        </p:nvSpPr>
        <p:spPr>
          <a:xfrm>
            <a:off x="8968328" y="4874194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55_1#602de24ba?sp=1&amp;vaa=1&amp;vcp=1&amp;pid=cc5bd9a36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Renmin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M_6_AN.456_1#602de24ba.blank?vaa=1&amp;vcp=1&amp;pid=cc5bd9a36&amp;color=0,0,0&amp;mp=1&amp;vpa=298&amp;vtp=1&amp;vaab=1&amp;bbb=1"/>
          <p:cNvSpPr/>
          <p:nvPr/>
        </p:nvSpPr>
        <p:spPr>
          <a:xfrm>
            <a:off x="8195214" y="2482564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4" name="QM_6_AN.457_1#602de24ba.blank?vaa=1&amp;vcp=1&amp;pid=cc5bd9a36&amp;color=0,0,0&amp;mp=1&amp;vpa=299&amp;vtp=1&amp;vaab=1&amp;bbb=1"/>
          <p:cNvSpPr/>
          <p:nvPr/>
        </p:nvSpPr>
        <p:spPr>
          <a:xfrm>
            <a:off x="791115" y="3777964"/>
            <a:ext cx="1385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endParaRPr lang="en-US" altLang="zh-CN" sz="2800" dirty="0"/>
          </a:p>
        </p:txBody>
      </p:sp>
      <p:graphicFrame>
        <p:nvGraphicFramePr>
          <p:cNvPr id="5" name="QM_6_BD.450_1#602de24ba?colgroup=30&amp;vaa=1&amp;vcp=1&amp;pid=cc5bd9a36&amp;color=0,0,0&amp;vtp=1&amp;vaab=1&amp;bbb=1">
            <a:extLst>
              <a:ext uri="{FF2B5EF4-FFF2-40B4-BE49-F238E27FC236}">
                <a16:creationId xmlns:a16="http://schemas.microsoft.com/office/drawing/2014/main" id="{BC8FCECF-10FE-48F3-FEBA-B962011340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138329"/>
              </p:ext>
            </p:extLst>
          </p:nvPr>
        </p:nvGraphicFramePr>
        <p:xfrm>
          <a:off x="539496" y="1222024"/>
          <a:ext cx="11100816" cy="6259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9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reply   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invite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58_1#602de24ba?sp=1&amp;vaa=1&amp;vcp=1&amp;pid=cc5bd9a36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M_6_AN.459_1#602de24ba.blank?vaa=1&amp;vcp=1&amp;pid=cc5bd9a36&amp;color=0,0,0&amp;mp=1&amp;vpa=300&amp;vtp=1&amp;vaab=1&amp;bbb=1"/>
          <p:cNvSpPr/>
          <p:nvPr/>
        </p:nvSpPr>
        <p:spPr>
          <a:xfrm>
            <a:off x="778415" y="2469864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daytime</a:t>
            </a:r>
            <a:endParaRPr lang="en-US" altLang="zh-CN" sz="2800" dirty="0"/>
          </a:p>
        </p:txBody>
      </p:sp>
      <p:sp>
        <p:nvSpPr>
          <p:cNvPr id="4" name="QM_6_AN.460_1#602de24ba.blank?vaa=1&amp;vcp=1&amp;pid=cc5bd9a36&amp;color=0,0,0&amp;mp=1&amp;vpa=301&amp;vtp=1&amp;vaab=1&amp;bbb=1"/>
          <p:cNvSpPr/>
          <p:nvPr/>
        </p:nvSpPr>
        <p:spPr>
          <a:xfrm>
            <a:off x="3977227" y="311756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endParaRPr lang="en-US" altLang="zh-CN" sz="2800" dirty="0"/>
          </a:p>
        </p:txBody>
      </p:sp>
      <p:sp>
        <p:nvSpPr>
          <p:cNvPr id="5" name="QM_6_AN.461_1#602de24ba.blank?vaa=1&amp;vcp=1&amp;pid=cc5bd9a36&amp;color=0,0,0&amp;mp=1&amp;vpa=302&amp;vtp=1&amp;vaab=1&amp;bbb=1"/>
          <p:cNvSpPr/>
          <p:nvPr/>
        </p:nvSpPr>
        <p:spPr>
          <a:xfrm>
            <a:off x="3486690" y="4404709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graphicFrame>
        <p:nvGraphicFramePr>
          <p:cNvPr id="6" name="QM_6_BD.450_1#602de24ba?colgroup=30&amp;vaa=1&amp;vcp=1&amp;pid=cc5bd9a36&amp;color=0,0,0&amp;vtp=1&amp;vaab=1&amp;bbb=1">
            <a:extLst>
              <a:ext uri="{FF2B5EF4-FFF2-40B4-BE49-F238E27FC236}">
                <a16:creationId xmlns:a16="http://schemas.microsoft.com/office/drawing/2014/main" id="{DB09B82E-C6A8-B1FA-F3A1-67D07D8FE1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303585"/>
              </p:ext>
            </p:extLst>
          </p:nvPr>
        </p:nvGraphicFramePr>
        <p:xfrm>
          <a:off x="539496" y="1292362"/>
          <a:ext cx="11100816" cy="6259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9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reply   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invite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62_1#602de24ba?sp=1&amp;vaa=1&amp;vcp=1&amp;pid=cc5bd9a36&amp;color=0,0,0&amp;mp=1&amp;vtp=1&amp;vaab=1&amp;bt=1&amp;bbb=1&amp;hb=1"/>
          <p:cNvSpPr/>
          <p:nvPr/>
        </p:nvSpPr>
        <p:spPr>
          <a:xfrm>
            <a:off x="539496" y="18780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endParaRPr lang="en-US" altLang="zh-CN" sz="2800" dirty="0"/>
          </a:p>
        </p:txBody>
      </p:sp>
      <p:sp>
        <p:nvSpPr>
          <p:cNvPr id="3" name="QM_6_AN.463_1#602de24ba.blank?vaa=1&amp;vcp=1&amp;pid=cc5bd9a36&amp;color=0,0,0&amp;mp=1&amp;vpa=303&amp;vtp=1&amp;vaab=1&amp;bbb=1"/>
          <p:cNvSpPr/>
          <p:nvPr/>
        </p:nvSpPr>
        <p:spPr>
          <a:xfrm>
            <a:off x="8987378" y="183486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</a:t>
            </a:r>
            <a:endParaRPr lang="en-US" altLang="zh-CN" sz="2800" dirty="0"/>
          </a:p>
        </p:txBody>
      </p:sp>
      <p:graphicFrame>
        <p:nvGraphicFramePr>
          <p:cNvPr id="4" name="QM_6_BD.450_1#602de24ba?colgroup=30&amp;vaa=1&amp;vcp=1&amp;pid=cc5bd9a36&amp;color=0,0,0&amp;vtp=1&amp;vaab=1&amp;bbb=1">
            <a:extLst>
              <a:ext uri="{FF2B5EF4-FFF2-40B4-BE49-F238E27FC236}">
                <a16:creationId xmlns:a16="http://schemas.microsoft.com/office/drawing/2014/main" id="{6EFCA73D-CE1C-C15D-9AB2-8B8EBB035B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547456"/>
              </p:ext>
            </p:extLst>
          </p:nvPr>
        </p:nvGraphicFramePr>
        <p:xfrm>
          <a:off x="539496" y="1266784"/>
          <a:ext cx="11100816" cy="6259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9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reply   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invite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12ff96c?vcp=1&amp;pid=21a9082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8_1#32cb8d38a?vaa=1&amp;vcp=1&amp;pid=3312ff96c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.）失去；丢失；被打败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.）迷路的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.）发现，找到→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.）演奏，弹奏→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.）运动员，选手</a:t>
            </a:r>
            <a:endParaRPr lang="en-US" altLang="zh-CN" sz="2800" dirty="0"/>
          </a:p>
        </p:txBody>
      </p:sp>
      <p:sp>
        <p:nvSpPr>
          <p:cNvPr id="4" name="QB_7_AN.1_1#32cb8d38a.blank?vaa=1&amp;vcp=1&amp;pid=3312ff96c&amp;color=0,0,0&amp;vpa=17&amp;vtp=1&amp;vaab=1&amp;bbb=1"/>
          <p:cNvSpPr/>
          <p:nvPr/>
        </p:nvSpPr>
        <p:spPr>
          <a:xfrm>
            <a:off x="6269577" y="12330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5" name="QB_7_AN.2_1#32cb8d38a.blank?vaa=1&amp;vcp=1&amp;pid=3312ff96c&amp;color=0,0,0&amp;vpa=18&amp;vtp=1&amp;vaab=1&amp;bbb=1"/>
          <p:cNvSpPr/>
          <p:nvPr/>
        </p:nvSpPr>
        <p:spPr>
          <a:xfrm>
            <a:off x="562515" y="18807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7" name="QB_7_AN.3_1#32cb8d38a.blank?vaa=1&amp;vcp=1&amp;pid=3312ff96c&amp;color=0,0,0&amp;vpa=19&amp;vtp=1&amp;vaab=1&amp;bbb=1"/>
          <p:cNvSpPr/>
          <p:nvPr/>
        </p:nvSpPr>
        <p:spPr>
          <a:xfrm>
            <a:off x="4785265" y="2528415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endParaRPr lang="en-US" altLang="zh-CN" sz="2800" dirty="0"/>
          </a:p>
        </p:txBody>
      </p:sp>
      <p:sp>
        <p:nvSpPr>
          <p:cNvPr id="9" name="QB_7_AN.34_1#32cb8d38a.blank?vaa=1&amp;vcp=1&amp;pid=3312ff96c&amp;color=0,0,0&amp;vpa=20&amp;vtp=1&amp;vaab=1&amp;bbb=1"/>
          <p:cNvSpPr/>
          <p:nvPr/>
        </p:nvSpPr>
        <p:spPr>
          <a:xfrm>
            <a:off x="4848765" y="3163415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endParaRPr lang="en-US" altLang="zh-CN" sz="2800" dirty="0"/>
          </a:p>
        </p:txBody>
      </p:sp>
      <p:sp>
        <p:nvSpPr>
          <p:cNvPr id="10" name="QB_7_AN.35_1#32cb8d38a.blank?vaa=1&amp;vcp=1&amp;pid=3312ff96c&amp;color=0,0,0&amp;vpa=21&amp;vtp=1&amp;vaab=1&amp;bbb=1"/>
          <p:cNvSpPr/>
          <p:nvPr/>
        </p:nvSpPr>
        <p:spPr>
          <a:xfrm>
            <a:off x="9950989" y="31634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e9d43b0?sp=1&amp;vcp=1&amp;pid=6c4d857f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464_1#fd3f0377a?vaa=1&amp;vcp=1&amp;pid=f2e9d43b0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为讲好中国故事，传播中国声音，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推动中华文化更好地走向世界，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你校拟定下周举办中华文化节活动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）。假设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你是李华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，请给外教Jack写一封英语邮件，向他简要介绍这次活动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邀请他参加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464_2#fd3f0377a?sp=1&amp;vaa=1&amp;vcp=1&amp;pid=f2e9d43b0&amp;color=0,0,0&amp;vtp=1&amp;vaab=1&amp;bbb=1&amp;hb=1"/>
          <p:cNvSpPr/>
          <p:nvPr/>
        </p:nvSpPr>
        <p:spPr>
          <a:xfrm>
            <a:off x="539496" y="3835889"/>
            <a:ext cx="11109960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要点：1.活动缘由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如背景、意义、原因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）; 2.活动计划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（如时间、地点、内容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）;3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.……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4_3#fd3f0377a?vaa=1&amp;vcp=1&amp;pid=f2e9d43b0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参考词汇：read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要求：1.80词左右（格式已给出，不计入总词数）；2.文中不能出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现自己的姓名和所在学校的名称。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4_5#fd3f0377a?vaa=1&amp;vcp=1&amp;pid=f2e9d43b0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464_5#fd3f0377a?vaa=1&amp;vcp=1&amp;pid=f2e9d43b0&amp;color=0,0,0&amp;mp=1&amp;vtp=1&amp;vaab=1&amp;bt=1&amp;bbb=1&amp;hb=1&amp;hla=1"/>
          <p:cNvSpPr/>
          <p:nvPr/>
        </p:nvSpPr>
        <p:spPr>
          <a:xfrm>
            <a:off x="539496" y="1496060"/>
            <a:ext cx="11109960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staff,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4_5#fd3f0377a?vaa=1&amp;vcp=1&amp;pid=f2e9d43b0&amp;color=0,0,0&amp;mp=1&amp;vtp=1&amp;vaab=1&amp;bt=1&amp;bbb=1&amp;hb=1&amp;hltap=1"/>
          <p:cNvSpPr/>
          <p:nvPr/>
        </p:nvSpPr>
        <p:spPr>
          <a:xfrm>
            <a:off x="539496" y="122272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464_5#fd3f0377a?vaa=1&amp;vcp=1&amp;pid=f2e9d43b0&amp;color=0,0,0&amp;mp=1&amp;vtp=1&amp;vaab=1&amp;bt=1&amp;bbb=1&amp;hb=1&amp;hla=1"/>
          <p:cNvSpPr/>
          <p:nvPr/>
        </p:nvSpPr>
        <p:spPr>
          <a:xfrm>
            <a:off x="539496" y="119732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5095</Words>
  <Application>Microsoft Office PowerPoint</Application>
  <PresentationFormat>宽屏</PresentationFormat>
  <Paragraphs>1002</Paragraphs>
  <Slides>93</Slides>
  <Notes>91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93</vt:i4>
      </vt:variant>
    </vt:vector>
  </HeadingPairs>
  <TitlesOfParts>
    <vt:vector size="102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2024-11-29T12:17:00Z</dcterms:created>
  <dcterms:modified xsi:type="dcterms:W3CDTF">2025-07-25T05:24:54Z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D9F81427AB4E44C0A4C8186C9106687A_12</vt:lpwstr>
  </property>
  <property fmtid="{D5CDD505-2E9C-101B-9397-08002B2CF9AE}" pid="3" name="KSOProductBuildVer">
    <vt:lpwstr>2052-12.1.0.18912</vt:lpwstr>
  </property>
</Properties>
</file>