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7" userDrawn="1">
          <p15:clr>
            <a:srgbClr val="A4A3A4"/>
          </p15:clr>
        </p15:guide>
        <p15:guide id="2" pos="3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47"/>
        <p:guide pos="394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131570"/>
            <a:ext cx="10967720" cy="3069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27545" y="3732530"/>
            <a:ext cx="7264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铁索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39938" y="37325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悬崖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30595" y="3249930"/>
            <a:ext cx="117538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横渡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5655" y="3249930"/>
            <a:ext cx="1214755" cy="3784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纪律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23670"/>
            <a:ext cx="10971530" cy="1511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48180" y="1913890"/>
            <a:ext cx="6254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ǐng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323195" y="1913890"/>
            <a:ext cx="457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ín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79565" y="1913890"/>
            <a:ext cx="7283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áng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41645" y="1913890"/>
            <a:ext cx="5918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éng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10355" y="1913890"/>
            <a:ext cx="3441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í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3900" y="1913890"/>
            <a:ext cx="49974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ēi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7175" y="1913890"/>
            <a:ext cx="46990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án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7290" y="1913890"/>
            <a:ext cx="4387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b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9" grpId="0"/>
      <p:bldP spid="8" grpId="0"/>
      <p:bldP spid="7" grpId="0"/>
      <p:bldP spid="12" grpId="0"/>
      <p:bldP spid="11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3755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95878" y="47732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95560" y="4303395"/>
            <a:ext cx="12661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5560" y="3795395"/>
            <a:ext cx="113347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195878" y="28936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②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196195" y="2403475"/>
            <a:ext cx="12274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③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779780"/>
            <a:ext cx="8851900" cy="5655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84520" y="5494655"/>
            <a:ext cx="720090" cy="3276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岷山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140" y="4205605"/>
            <a:ext cx="755650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乌蒙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70313" y="384619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腾细浪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71140" y="3838575"/>
            <a:ext cx="80137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五岭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89408" y="29838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只等闲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89408" y="25850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远征难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0630" y="4205605"/>
            <a:ext cx="104076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走泥丸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58785" y="4205605"/>
            <a:ext cx="1265555" cy="3721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大渡桥横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58785" y="3838575"/>
            <a:ext cx="126555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金沙水拍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1" grpId="0"/>
      <p:bldP spid="14" grpId="0"/>
      <p:bldP spid="1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09650"/>
            <a:ext cx="10957560" cy="4759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1630" y="5278120"/>
            <a:ext cx="2742565" cy="3810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夺取泸定桥的惊心动魄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3975" y="2934335"/>
            <a:ext cx="70358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1538" y="248475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广大无边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7425" y="2934335"/>
            <a:ext cx="19075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藐视一切困难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51075" y="2484755"/>
            <a:ext cx="1265555" cy="3479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弯曲绵长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95140" y="1997075"/>
            <a:ext cx="73533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夸张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81630" y="1996440"/>
            <a:ext cx="888365" cy="332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比喻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7825" y="4803140"/>
            <a:ext cx="502285" cy="3498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3243" y="435546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艰险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1365" y="4355465"/>
            <a:ext cx="1970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崖山崖之高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68115" y="3896360"/>
            <a:ext cx="24453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高耸入云的山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1365" y="5260975"/>
            <a:ext cx="766445" cy="38227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喜悦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428490" y="4802505"/>
            <a:ext cx="469900" cy="3632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寒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7" grpId="0"/>
      <p:bldP spid="6" grpId="0"/>
      <p:bldP spid="9" grpId="0"/>
      <p:bldP spid="16" grpId="0"/>
      <p:bldP spid="15" grpId="0"/>
      <p:bldP spid="14" grpId="0"/>
      <p:bldP spid="13" grpId="0"/>
      <p:bldP spid="18" grpId="0"/>
      <p:bldP spid="17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691515"/>
            <a:ext cx="7418070" cy="5959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81555" y="4712335"/>
            <a:ext cx="1297305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千山只等闲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74280" y="4377690"/>
            <a:ext cx="1656715" cy="33464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红军不怕远征难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87435" y="3260090"/>
            <a:ext cx="732155" cy="3067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岷山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36460" y="3869690"/>
            <a:ext cx="84836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泸定桥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41060" y="3260090"/>
            <a:ext cx="873760" cy="3683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金沙江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3585" y="3869690"/>
            <a:ext cx="117983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乌蒙山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108440" y="4377690"/>
            <a:ext cx="1170940" cy="27305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万水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57745" y="4712335"/>
            <a:ext cx="1144270" cy="33718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buClrTx/>
              <a:buSzTx/>
              <a:buFontTx/>
            </a:pPr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点面结合</a:t>
            </a:r>
            <a:endParaRPr lang="zh-CN" altLang="en-US" sz="16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40705" y="5324475"/>
            <a:ext cx="481330" cy="2908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1600" kern="1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A</a:t>
            </a:r>
            <a:endParaRPr lang="en-US" altLang="zh-CN" sz="16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28265" y="5012055"/>
            <a:ext cx="2613025" cy="3124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6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不畏艰难险阻、勇往直前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7" grpId="0"/>
      <p:bldP spid="6" grpId="0"/>
      <p:bldP spid="14" grpId="0"/>
      <p:bldP spid="5" grpId="0"/>
      <p:bldP spid="15" grpId="0"/>
      <p:bldP spid="17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985" y="1313815"/>
            <a:ext cx="10946765" cy="2956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92980" y="3723005"/>
            <a:ext cx="3749675" cy="43053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不到长城非好汉，屈指行程二万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91885" y="3243580"/>
            <a:ext cx="377253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飞夺泸定桥、四渡赤水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18968" y="277812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甘肃会宁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54680" y="2778125"/>
            <a:ext cx="39687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江西瑞金、福建长汀、宁化等地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WPS 演示</Application>
  <PresentationFormat>宽屏</PresentationFormat>
  <Paragraphs>107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171</cp:revision>
  <dcterms:created xsi:type="dcterms:W3CDTF">2019-06-19T02:08:00Z</dcterms:created>
  <dcterms:modified xsi:type="dcterms:W3CDTF">2024-08-16T04:48:54Z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