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3" r:id="rId3"/>
    <p:sldId id="284" r:id="rId4"/>
    <p:sldId id="285" r:id="rId5"/>
    <p:sldId id="286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4" userDrawn="1">
          <p15:clr>
            <a:srgbClr val="A4A3A4"/>
          </p15:clr>
        </p15:guide>
        <p15:guide id="2" pos="381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24"/>
        <p:guide pos="381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7.tiff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2595" y="2489200"/>
            <a:ext cx="6226810" cy="18789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032625" y="338137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D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2595" y="2864485"/>
            <a:ext cx="6226810" cy="11290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633845" y="301688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敏锐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00850" y="334010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之前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355330" y="361315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极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2595" y="2573655"/>
            <a:ext cx="6226810" cy="17100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833870" y="301688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蜻蜓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54950" y="301688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苍蝇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07205" y="332549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拟声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84015" y="3604260"/>
            <a:ext cx="588391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还没靠近蜻蜓和苍蝇，只听见翅膀扇动发出的声音，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34030" y="3894455"/>
            <a:ext cx="588391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它们就已经飞走了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2595" y="1490345"/>
            <a:ext cx="6226810" cy="26377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936490" y="2093595"/>
            <a:ext cx="232346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黑色的膜翅；朱红的、瓷漆似的硬翅，上有小圆点</a:t>
            </a:r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03625" y="267017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独角仙</a:t>
            </a:r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 </a:t>
            </a:r>
            <a:endParaRPr lang="en-US" altLang="zh-CN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259955" y="2611755"/>
            <a:ext cx="219329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飞来，摔在灯下。据说能拉动一辆泥制的小车</a:t>
            </a:r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zh-CN" altLang="en-US" sz="1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36490" y="3301365"/>
            <a:ext cx="223520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身体粗短，方</a:t>
            </a:r>
            <a:r>
              <a:rPr lang="en-US" altLang="zh-CN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 </a:t>
            </a:r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头，色黑如泥土，翅上有黑斑</a:t>
            </a:r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zh-CN" altLang="en-US" sz="1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34885" y="3263265"/>
            <a:ext cx="172529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飞起来咯</a:t>
            </a:r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咯作响</a:t>
            </a: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zh-CN" altLang="en-US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pic>
        <p:nvPicPr>
          <p:cNvPr id="15" name="图片 14" descr="1-5_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2755" y="4128135"/>
            <a:ext cx="6226810" cy="1828800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4225290" y="475742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蛾</a:t>
            </a: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zh-CN" altLang="en-US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144895" y="477012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蝶</a:t>
            </a: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zh-CN" altLang="en-US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209790" y="475742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蜂</a:t>
            </a: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zh-CN" altLang="en-US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225290" y="501967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蝉</a:t>
            </a: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zh-CN" altLang="en-US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612765" y="501015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蜻</a:t>
            </a: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蜓</a:t>
            </a:r>
            <a:endParaRPr lang="zh-CN" altLang="en-US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  <a:p>
            <a:pPr lvl="0" algn="l">
              <a:buClrTx/>
              <a:buSzTx/>
              <a:buFontTx/>
            </a:pPr>
            <a:endParaRPr lang="zh-CN" altLang="en-US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209790" y="500951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螳</a:t>
            </a:r>
            <a:endParaRPr lang="zh-CN" altLang="en-US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9" grpId="0"/>
      <p:bldP spid="9" grpId="1"/>
      <p:bldP spid="10" grpId="0"/>
      <p:bldP spid="10" grpId="1"/>
      <p:bldP spid="11" grpId="0"/>
      <p:bldP spid="11" grpId="1"/>
      <p:bldP spid="14" grpId="0"/>
      <p:bldP spid="14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</Words>
  <Application>WPS 演示</Application>
  <PresentationFormat>宽屏</PresentationFormat>
  <Paragraphs>41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177</cp:revision>
  <dcterms:created xsi:type="dcterms:W3CDTF">2019-06-19T02:08:00Z</dcterms:created>
  <dcterms:modified xsi:type="dcterms:W3CDTF">2025-02-06T12:22:13Z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