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315" y="793750"/>
            <a:ext cx="8481060" cy="57169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84115" y="221170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2245" y="221170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4115" y="258826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6610" y="3310255"/>
            <a:ext cx="22364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15÷5=3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730" y="442658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2960" y="442658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6730" y="480314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6740" y="5568315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15÷5×4=12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1790" y="6037580"/>
            <a:ext cx="30473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苹果有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个，梨子有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274445"/>
            <a:ext cx="10504805" cy="2280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19250" y="2305685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36÷9×4=16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087755"/>
            <a:ext cx="10707370" cy="38265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49425" y="2595245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42÷7×4=24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9425" y="4331970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24=18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090" y="939165"/>
            <a:ext cx="9736455" cy="54032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54225" y="3192780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24÷8×3=9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225" y="5088890"/>
            <a:ext cx="24669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24÷4=6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915" y="981710"/>
            <a:ext cx="11012805" cy="41681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54225" y="4033520"/>
            <a:ext cx="86715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15÷5=3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15÷3=5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（个）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&gt;3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西西搬运的多。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765810"/>
            <a:ext cx="9702165" cy="5327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92275" y="4976495"/>
            <a:ext cx="44037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48÷8×5=30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（根）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30÷5=6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（根）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2275" y="5576570"/>
            <a:ext cx="86074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解析:先算出象象搬运了多少根香蕉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再计算小小搬运了多少根香蕉。</a:t>
            </a: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WPS 演示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华文新魏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181</cp:revision>
  <dcterms:created xsi:type="dcterms:W3CDTF">2019-06-19T02:08:00Z</dcterms:created>
  <dcterms:modified xsi:type="dcterms:W3CDTF">2024-09-02T09:27:10Z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6C366C046DA04480A34BAF877AA5B276_13</vt:lpwstr>
  </property>
</Properties>
</file>