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3"/>
        <p:guide pos="38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18235"/>
            <a:ext cx="10985500" cy="3853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29205" y="4533900"/>
            <a:ext cx="770890" cy="332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疙瘩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54695" y="4069080"/>
            <a:ext cx="1199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跺脚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6660" y="4069080"/>
            <a:ext cx="935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沮丧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00520" y="3632200"/>
            <a:ext cx="94488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木棍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0240" y="3632200"/>
            <a:ext cx="126555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威风凛凛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78153" y="31667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别出心裁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21835" y="3166745"/>
            <a:ext cx="1283335" cy="3714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雕刻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05150" y="4069080"/>
            <a:ext cx="1153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趴在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12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688465"/>
            <a:ext cx="10968990" cy="14255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48205" y="2078990"/>
            <a:ext cx="735965" cy="504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8195" y="2583180"/>
            <a:ext cx="735965" cy="504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01490" y="2078990"/>
            <a:ext cx="735965" cy="504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26275" y="2078990"/>
            <a:ext cx="735965" cy="504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51060" y="2078990"/>
            <a:ext cx="735965" cy="504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77055" y="2583180"/>
            <a:ext cx="735965" cy="504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99300" y="2583180"/>
            <a:ext cx="735965" cy="504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17175" y="2583180"/>
            <a:ext cx="735965" cy="5041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6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2"/>
          <p:cNvPicPr>
            <a:picLocks noChangeAspect="1"/>
          </p:cNvPicPr>
          <p:nvPr/>
        </p:nvPicPr>
        <p:blipFill>
          <a:blip r:embed="rId1"/>
          <a:srcRect r="2433"/>
          <a:stretch>
            <a:fillRect/>
          </a:stretch>
        </p:blipFill>
        <p:spPr>
          <a:xfrm>
            <a:off x="608330" y="1613535"/>
            <a:ext cx="10968990" cy="27057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37660" y="3892550"/>
            <a:ext cx="1447165" cy="3911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大步流星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28760" y="2486025"/>
            <a:ext cx="13690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虎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19875" y="2486025"/>
            <a:ext cx="16897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忘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51350" y="2491105"/>
            <a:ext cx="17284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满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01470" y="2486025"/>
            <a:ext cx="1835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念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76360" y="2021840"/>
            <a:ext cx="24453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技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84670" y="2021840"/>
            <a:ext cx="18243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头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35425" y="2021840"/>
            <a:ext cx="13887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暴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601470" y="2021840"/>
            <a:ext cx="1397635" cy="3702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74540" y="3428365"/>
            <a:ext cx="1265555" cy="4641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心满意足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06590" y="2950210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念念有词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2" grpId="0"/>
      <p:bldP spid="11" grpId="0"/>
      <p:bldP spid="10" grpId="0"/>
      <p:bldP spid="9" grpId="0"/>
      <p:bldP spid="8" grpId="0"/>
      <p:bldP spid="7" grpId="0"/>
      <p:bldP spid="6" grpId="0"/>
      <p:bldP spid="15" grpId="0"/>
      <p:bldP spid="1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3"/>
          <p:cNvPicPr>
            <a:picLocks noChangeAspect="1"/>
          </p:cNvPicPr>
          <p:nvPr/>
        </p:nvPicPr>
        <p:blipFill>
          <a:blip r:embed="rId1"/>
          <a:srcRect r="1718"/>
          <a:stretch>
            <a:fillRect/>
          </a:stretch>
        </p:blipFill>
        <p:spPr>
          <a:xfrm>
            <a:off x="608330" y="1163955"/>
            <a:ext cx="10968990" cy="4272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87155" y="4867910"/>
            <a:ext cx="5327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0165" y="4867910"/>
            <a:ext cx="5708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17615" y="4867910"/>
            <a:ext cx="8407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45420" y="4086860"/>
            <a:ext cx="6134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17635" y="4086860"/>
            <a:ext cx="5676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00010" y="4086860"/>
            <a:ext cx="6146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4"/>
          <p:cNvPicPr>
            <a:picLocks noChangeAspect="1"/>
          </p:cNvPicPr>
          <p:nvPr/>
        </p:nvPicPr>
        <p:blipFill>
          <a:blip r:embed="rId1"/>
          <a:srcRect r="3275"/>
          <a:stretch>
            <a:fillRect/>
          </a:stretch>
        </p:blipFill>
        <p:spPr>
          <a:xfrm>
            <a:off x="608330" y="1247775"/>
            <a:ext cx="10968990" cy="29317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11650" y="2729230"/>
            <a:ext cx="51663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挤在一起，伸长脖子观看竹节人打斗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0295" y="3683000"/>
            <a:ext cx="123698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1911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65130" y="2407920"/>
            <a:ext cx="1012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伸长脖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3103" y="29013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53755" y="2407920"/>
            <a:ext cx="186055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看得入了迷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86050" y="2407920"/>
            <a:ext cx="126555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侧面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285" y="688975"/>
            <a:ext cx="8249285" cy="5764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1855" y="702310"/>
            <a:ext cx="8557895" cy="5581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41855" y="5126990"/>
            <a:ext cx="8458200" cy="10445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不可以删除。文段一方面说明竹节人很受老师青睐，另一方面从侧面突出竹节人的吸引力很强。同时，文段深化了文章主旨，玩竹节人和老师共同构成了“我”童年的美好回忆。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1975" y="4363720"/>
            <a:ext cx="1265555" cy="4222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满怀期待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2150" y="3540760"/>
            <a:ext cx="5918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11185" y="1369695"/>
            <a:ext cx="2487930" cy="13322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发现老师在办公室玩竹节人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17820" y="1369695"/>
            <a:ext cx="2604770" cy="17068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被老师发现并收缴竹节人，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课后“我们”想去找回竹节人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78430" y="1369695"/>
            <a:ext cx="2550795" cy="17233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“我”和同桌上课玩竹节人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26150" y="3596640"/>
            <a:ext cx="840740" cy="281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~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⑥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09815" y="4387215"/>
            <a:ext cx="3252470" cy="490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心满意足、怨恨和沮丧化为乌有</a:t>
            </a:r>
            <a:endParaRPr lang="en-US" altLang="zh-CN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12" grpId="0"/>
      <p:bldP spid="14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0085b408-01a2-466d-8518-be15d821249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WPS 演示</Application>
  <PresentationFormat>宽屏</PresentationFormat>
  <Paragraphs>96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2024-09-04T03:37:09Z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