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8" r:id="rId68"/>
    <p:sldId id="329" r:id="rId69"/>
    <p:sldId id="330" r:id="rId70"/>
    <p:sldId id="331" r:id="rId71"/>
    <p:sldId id="332" r:id="rId72"/>
    <p:sldId id="333" r:id="rId73"/>
    <p:sldId id="334" r:id="rId7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72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6.xml"/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6.xml"/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6.xml"/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6.xml"/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e1cd62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9ACF8FF-C413-4552-84DB-A822F812C1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5~8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e1cd62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AF2539-182C-46C4-84AA-73EC01E5122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e6fd9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805ce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d4d4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1be17f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3e2f023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be6fd9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9805ce5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d1d4d4b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51be17fd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3e2f023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5~8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e1cd62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A439686-EA40-419F-BD94-263ED14D88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e6fd9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805ce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d4d4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1be17f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3e2f023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be6fd9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9805ce5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d1d4d4b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51be17fd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3e2f023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5~8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6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89F8BE0-04D5-7A6E-278B-1F480487BBE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A3D8D46-85CD-45F1-AB96-D52EC3B5164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210CC9C-930B-42D3-B5E3-34DA68DBDD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e6fd9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805ce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d4d4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1be17f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3e2f023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be6fd9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9805ce5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d1d4d4b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51be17fd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3e2f023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B14D67F-E466-4C3C-B227-F283A6D23C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e6fd9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9805ce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d4d4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1be17fd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83e2f023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be6fd9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9805ce5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d1d4d4b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51be17fd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83e2f023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1#1a535adfc?vaa=1&amp;vcp=1&amp;pid=ef556f1ab&amp;color=0,0,0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.）围巾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.）（计算机屏幕上的）框，盒子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.）连衣裙，礼服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.）比赛，竞赛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3" name="QB_7_AN.1_1#1a535adfc.blank?vaa=1&amp;vcp=1&amp;pid=ef556f1ab&amp;color=0,0,0&amp;vpa=23&amp;vtp=1&amp;vaab=1&amp;bbb=1"/>
          <p:cNvSpPr/>
          <p:nvPr/>
        </p:nvSpPr>
        <p:spPr>
          <a:xfrm>
            <a:off x="4262977" y="2173954"/>
            <a:ext cx="2230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scarves/scarfs</a:t>
            </a:r>
            <a:endParaRPr lang="en-US" altLang="zh-CN" sz="2800" dirty="0"/>
          </a:p>
        </p:txBody>
      </p:sp>
      <p:sp>
        <p:nvSpPr>
          <p:cNvPr id="5" name="QB_7_AN.2_1#1a535adfc.blank?vaa=1&amp;vcp=1&amp;pid=ef556f1ab&amp;color=0,0,0&amp;vpa=24&amp;vtp=1&amp;vaab=1&amp;bbb=1"/>
          <p:cNvSpPr/>
          <p:nvPr/>
        </p:nvSpPr>
        <p:spPr>
          <a:xfrm>
            <a:off x="7966614" y="282165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boxes</a:t>
            </a:r>
            <a:endParaRPr lang="en-US" altLang="zh-CN" sz="2800" dirty="0"/>
          </a:p>
        </p:txBody>
      </p:sp>
      <p:sp>
        <p:nvSpPr>
          <p:cNvPr id="7" name="QB_7_AN.3_1#1a535adfc.blank?vaa=1&amp;vcp=1&amp;pid=ef556f1ab&amp;color=0,0,0&amp;vpa=25&amp;vtp=1&amp;vaab=1&amp;bbb=1"/>
          <p:cNvSpPr/>
          <p:nvPr/>
        </p:nvSpPr>
        <p:spPr>
          <a:xfrm>
            <a:off x="5661565" y="3469354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dresses</a:t>
            </a:r>
            <a:endParaRPr lang="en-US" altLang="zh-CN" sz="2800" dirty="0"/>
          </a:p>
        </p:txBody>
      </p:sp>
      <p:sp>
        <p:nvSpPr>
          <p:cNvPr id="9" name="QB_7_AN.47_1#1a535adfc.blank?vaa=1&amp;vcp=1&amp;pid=ef556f1ab&amp;color=0,0,0&amp;vpa=26&amp;vtp=1&amp;vaab=1&amp;bbb=1"/>
          <p:cNvSpPr/>
          <p:nvPr/>
        </p:nvSpPr>
        <p:spPr>
          <a:xfrm>
            <a:off x="5467890" y="4096099"/>
            <a:ext cx="1420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5fe0779a?vcp=1&amp;pid=b2634954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48_1#4db03b6c5?vaa=1&amp;vcp=1&amp;pid=65fe0779a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.）困难的，难懂的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.）困难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，困境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.）有趣的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.）感兴趣的→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.）使产生兴趣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.）不同的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.）不同地→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.）差别，差异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.）危险的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.）危险</a:t>
            </a:r>
            <a:endParaRPr lang="en-US" altLang="zh-CN" sz="2800" dirty="0"/>
          </a:p>
        </p:txBody>
      </p:sp>
      <p:sp>
        <p:nvSpPr>
          <p:cNvPr id="4" name="QB_7_AN.1_1#4db03b6c5.blank?vaa=1&amp;vcp=1&amp;pid=65fe0779a&amp;color=0,0,0&amp;vpa=27&amp;vtp=1&amp;vaab=1&amp;bbb=1"/>
          <p:cNvSpPr/>
          <p:nvPr/>
        </p:nvSpPr>
        <p:spPr>
          <a:xfrm>
            <a:off x="6561613" y="1220315"/>
            <a:ext cx="157473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endParaRPr lang="en-US" altLang="zh-CN" sz="2800" dirty="0"/>
          </a:p>
        </p:txBody>
      </p:sp>
      <p:sp>
        <p:nvSpPr>
          <p:cNvPr id="6" name="QB_7_AN.2_1#4db03b6c5.blank?vaa=1&amp;vcp=1&amp;pid=65fe0779a&amp;color=0,0,0&amp;vpa=28&amp;vtp=1&amp;vaab=1&amp;bbb=1"/>
          <p:cNvSpPr/>
          <p:nvPr/>
        </p:nvSpPr>
        <p:spPr>
          <a:xfrm>
            <a:off x="5461540" y="1880715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endParaRPr lang="en-US" altLang="zh-CN" sz="2800" dirty="0"/>
          </a:p>
        </p:txBody>
      </p:sp>
      <p:sp>
        <p:nvSpPr>
          <p:cNvPr id="7" name="QB_7_AN.3_1#4db03b6c5.blank?vaa=1&amp;vcp=1&amp;pid=65fe0779a&amp;color=0,0,0&amp;vpa=29&amp;vtp=1&amp;vaab=1&amp;bbb=1"/>
          <p:cNvSpPr/>
          <p:nvPr/>
        </p:nvSpPr>
        <p:spPr>
          <a:xfrm>
            <a:off x="10170064" y="1880715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endParaRPr lang="en-US" altLang="zh-CN" sz="2800" dirty="0"/>
          </a:p>
        </p:txBody>
      </p:sp>
      <p:sp>
        <p:nvSpPr>
          <p:cNvPr id="9" name="QB_7_AN.4_1#4db03b6c5.blank?vaa=1&amp;vcp=1&amp;pid=65fe0779a&amp;color=0,0,0&amp;vpa=30&amp;vtp=1&amp;vaab=1&amp;bbb=1"/>
          <p:cNvSpPr/>
          <p:nvPr/>
        </p:nvSpPr>
        <p:spPr>
          <a:xfrm>
            <a:off x="5218589" y="3163415"/>
            <a:ext cx="175253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differently</a:t>
            </a:r>
            <a:endParaRPr lang="en-US" altLang="zh-CN" sz="2800" dirty="0"/>
          </a:p>
        </p:txBody>
      </p:sp>
      <p:sp>
        <p:nvSpPr>
          <p:cNvPr id="10" name="QB_7_AN.5_1#4db03b6c5.blank?vaa=1&amp;vcp=1&amp;pid=65fe0779a&amp;color=0,0,0&amp;vpa=31&amp;vtp=1&amp;vaab=1&amp;bbb=1"/>
          <p:cNvSpPr/>
          <p:nvPr/>
        </p:nvSpPr>
        <p:spPr>
          <a:xfrm>
            <a:off x="9757252" y="3176115"/>
            <a:ext cx="16922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endParaRPr lang="en-US" altLang="zh-CN" sz="2800" dirty="0"/>
          </a:p>
        </p:txBody>
      </p:sp>
      <p:sp>
        <p:nvSpPr>
          <p:cNvPr id="12" name="QB_7_AN.57_1#4db03b6c5.blank?vaa=1&amp;vcp=1&amp;pid=65fe0779a&amp;color=0,0,0&amp;vpa=32&amp;vtp=1&amp;vaab=1&amp;bbb=1"/>
          <p:cNvSpPr/>
          <p:nvPr/>
        </p:nvSpPr>
        <p:spPr>
          <a:xfrm>
            <a:off x="5448840" y="4437860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8_1#012eeb6d8?vaa=1&amp;vcp=1&amp;pid=65fe0779a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.）奇怪的；滑稽好笑的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.）乐趣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，有趣的事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.）强壮的，强大的，强烈的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.）强有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力地，坚强地→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.）弱的，虚弱的（反义词）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.）特别的，特殊的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.）特别地，特殊地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.）高兴的，幸福的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.）高兴地，幸福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.）不高兴的（反义词）</a:t>
            </a:r>
            <a:endParaRPr lang="en-US" altLang="zh-CN" sz="2800" dirty="0"/>
          </a:p>
        </p:txBody>
      </p:sp>
      <p:sp>
        <p:nvSpPr>
          <p:cNvPr id="3" name="QB_7_AN.1_1#012eeb6d8.blank?vaa=1&amp;vcp=1&amp;pid=65fe0779a&amp;color=0,0,0&amp;vpa=33&amp;vtp=1&amp;vaab=1&amp;bbb=1"/>
          <p:cNvSpPr/>
          <p:nvPr/>
        </p:nvSpPr>
        <p:spPr>
          <a:xfrm>
            <a:off x="6939503" y="1533874"/>
            <a:ext cx="733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endParaRPr lang="en-US" altLang="zh-CN" sz="2800" dirty="0"/>
          </a:p>
        </p:txBody>
      </p:sp>
      <p:sp>
        <p:nvSpPr>
          <p:cNvPr id="5" name="QB_7_AN.2_1#012eeb6d8.blank?vaa=1&amp;vcp=1&amp;pid=65fe0779a&amp;color=0,0,0&amp;vpa=34&amp;vtp=1&amp;vaab=1&amp;bbb=1"/>
          <p:cNvSpPr/>
          <p:nvPr/>
        </p:nvSpPr>
        <p:spPr>
          <a:xfrm>
            <a:off x="7709439" y="2168874"/>
            <a:ext cx="1423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strongly</a:t>
            </a:r>
            <a:endParaRPr lang="en-US" altLang="zh-CN" sz="2800" dirty="0"/>
          </a:p>
        </p:txBody>
      </p:sp>
      <p:sp>
        <p:nvSpPr>
          <p:cNvPr id="6" name="QB_7_AN.3_1#012eeb6d8.blank?vaa=1&amp;vcp=1&amp;pid=65fe0779a&amp;color=0,0,0&amp;vpa=35&amp;vtp=1&amp;vaab=1&amp;bbb=1"/>
          <p:cNvSpPr/>
          <p:nvPr/>
        </p:nvSpPr>
        <p:spPr>
          <a:xfrm>
            <a:off x="3204115" y="282927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</a:t>
            </a:r>
            <a:endParaRPr lang="en-US" altLang="zh-CN" sz="2800" dirty="0"/>
          </a:p>
        </p:txBody>
      </p:sp>
      <p:sp>
        <p:nvSpPr>
          <p:cNvPr id="8" name="QB_7_AN.4_1#012eeb6d8.blank?vaa=1&amp;vcp=1&amp;pid=65fe0779a&amp;color=0,0,0&amp;vpa=36&amp;vtp=1&amp;vaab=1&amp;bbb=1"/>
          <p:cNvSpPr/>
          <p:nvPr/>
        </p:nvSpPr>
        <p:spPr>
          <a:xfrm>
            <a:off x="6433089" y="3464274"/>
            <a:ext cx="1519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specially</a:t>
            </a:r>
            <a:endParaRPr lang="en-US" altLang="zh-CN" sz="2800" dirty="0"/>
          </a:p>
        </p:txBody>
      </p:sp>
      <p:sp>
        <p:nvSpPr>
          <p:cNvPr id="10" name="QB_7_AN.66_1#012eeb6d8.blank?vaa=1&amp;vcp=1&amp;pid=65fe0779a&amp;color=0,0,0&amp;vpa=37&amp;vtp=1&amp;vaab=1&amp;bbb=1"/>
          <p:cNvSpPr/>
          <p:nvPr/>
        </p:nvSpPr>
        <p:spPr>
          <a:xfrm>
            <a:off x="6317202" y="4111974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happily</a:t>
            </a:r>
            <a:endParaRPr lang="en-US" altLang="zh-CN" sz="2800" dirty="0"/>
          </a:p>
        </p:txBody>
      </p:sp>
      <p:sp>
        <p:nvSpPr>
          <p:cNvPr id="11" name="QB_7_AN.67_1#012eeb6d8.blank?vaa=1&amp;vcp=1&amp;pid=65fe0779a&amp;color=0,0,0&amp;vpa=38&amp;vtp=1&amp;vaab=1&amp;bbb=1"/>
          <p:cNvSpPr/>
          <p:nvPr/>
        </p:nvSpPr>
        <p:spPr>
          <a:xfrm>
            <a:off x="1451515" y="4738719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unhappy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82064d3?vcp=1&amp;pid=b2634954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3" name="QB_7_BD.68_1#ad958410d?vaa=1&amp;vcp=1&amp;pid=0582064d3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.）通常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.）通常的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，寻常的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.）独自地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.）孤独的，寂寞的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.）最后；最终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.）最后的，最终的</a:t>
            </a:r>
            <a:endParaRPr lang="en-US" altLang="zh-CN" sz="2800" dirty="0"/>
          </a:p>
        </p:txBody>
      </p:sp>
      <p:sp>
        <p:nvSpPr>
          <p:cNvPr id="4" name="QB_7_AN.1_1#ad958410d.blank?vaa=1&amp;vcp=1&amp;pid=0582064d3&amp;color=0,0,0&amp;vpa=39&amp;vtp=1&amp;vaab=1&amp;bbb=1"/>
          <p:cNvSpPr/>
          <p:nvPr/>
        </p:nvSpPr>
        <p:spPr>
          <a:xfrm>
            <a:off x="4742402" y="1233015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</a:t>
            </a:r>
            <a:endParaRPr lang="en-US" altLang="zh-CN" sz="2800" dirty="0"/>
          </a:p>
        </p:txBody>
      </p:sp>
      <p:sp>
        <p:nvSpPr>
          <p:cNvPr id="6" name="QB_7_AN.2_1#ad958410d.blank?vaa=1&amp;vcp=1&amp;pid=0582064d3&amp;color=0,0,0&amp;vpa=40&amp;vtp=1&amp;vaab=1&amp;bbb=1"/>
          <p:cNvSpPr/>
          <p:nvPr/>
        </p:nvSpPr>
        <p:spPr>
          <a:xfrm>
            <a:off x="4853527" y="1868015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endParaRPr lang="en-US" altLang="zh-CN" sz="2800" dirty="0"/>
          </a:p>
        </p:txBody>
      </p:sp>
      <p:sp>
        <p:nvSpPr>
          <p:cNvPr id="8" name="QB_7_AN.73_1#ad958410d.blank?vaa=1&amp;vcp=1&amp;pid=0582064d3&amp;color=0,0,0&amp;vpa=41&amp;vtp=1&amp;vaab=1&amp;bbb=1"/>
          <p:cNvSpPr/>
          <p:nvPr/>
        </p:nvSpPr>
        <p:spPr>
          <a:xfrm>
            <a:off x="5672677" y="2507460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00df30c4?vcp=1&amp;pid=b2634954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74_1#c7573ba2c?vaa=1&amp;vcp=1&amp;pid=900df30c4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.）爱；热爱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.）可爱的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.）开始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.）开头，开端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.）做；干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（第三人称单数形式）→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.）睡觉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.）睡着的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.）困倦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（过去式/过去分词）</a:t>
            </a:r>
            <a:endParaRPr lang="en-US" altLang="zh-CN" sz="2800" dirty="0"/>
          </a:p>
        </p:txBody>
      </p:sp>
      <p:sp>
        <p:nvSpPr>
          <p:cNvPr id="4" name="QB_7_AN.1_1#c7573ba2c.blank?vaa=1&amp;vcp=1&amp;pid=900df30c4&amp;color=0,0,0&amp;vpa=42&amp;vtp=1&amp;vaab=1&amp;bbb=1"/>
          <p:cNvSpPr/>
          <p:nvPr/>
        </p:nvSpPr>
        <p:spPr>
          <a:xfrm>
            <a:off x="5417090" y="1220315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lovely</a:t>
            </a:r>
            <a:endParaRPr lang="en-US" altLang="zh-CN" sz="2800" dirty="0"/>
          </a:p>
        </p:txBody>
      </p:sp>
      <p:sp>
        <p:nvSpPr>
          <p:cNvPr id="6" name="QB_7_AN.2_1#c7573ba2c.blank?vaa=1&amp;vcp=1&amp;pid=900df30c4&amp;color=0,0,0&amp;vpa=43&amp;vtp=1&amp;vaab=1&amp;bbb=1"/>
          <p:cNvSpPr/>
          <p:nvPr/>
        </p:nvSpPr>
        <p:spPr>
          <a:xfrm>
            <a:off x="4162965" y="1868015"/>
            <a:ext cx="1679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endParaRPr lang="en-US" altLang="zh-CN" sz="2800" dirty="0"/>
          </a:p>
        </p:txBody>
      </p:sp>
      <p:sp>
        <p:nvSpPr>
          <p:cNvPr id="8" name="QB_7_AN.3_1#c7573ba2c.blank?vaa=1&amp;vcp=1&amp;pid=900df30c4&amp;color=0,0,0&amp;vpa=44&amp;vtp=1&amp;vaab=1&amp;bbb=1"/>
          <p:cNvSpPr/>
          <p:nvPr/>
        </p:nvSpPr>
        <p:spPr>
          <a:xfrm>
            <a:off x="4034377" y="2528415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endParaRPr lang="en-US" altLang="zh-CN" sz="2800" dirty="0"/>
          </a:p>
        </p:txBody>
      </p:sp>
      <p:sp>
        <p:nvSpPr>
          <p:cNvPr id="9" name="QB_7_AN.4_1#c7573ba2c.blank?vaa=1&amp;vcp=1&amp;pid=900df30c4&amp;color=0,0,0&amp;vpa=45&amp;vtp=1&amp;vaab=1&amp;bbb=1"/>
          <p:cNvSpPr/>
          <p:nvPr/>
        </p:nvSpPr>
        <p:spPr>
          <a:xfrm>
            <a:off x="9012778" y="2528415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endParaRPr lang="en-US" altLang="zh-CN" sz="2800" dirty="0"/>
          </a:p>
        </p:txBody>
      </p:sp>
      <p:sp>
        <p:nvSpPr>
          <p:cNvPr id="10" name="QB_7_AN.5_1#c7573ba2c.blank?vaa=1&amp;vcp=1&amp;pid=900df30c4&amp;color=0,0,0&amp;vpa=46&amp;vtp=1&amp;vaab=1&amp;bbb=1"/>
          <p:cNvSpPr/>
          <p:nvPr/>
        </p:nvSpPr>
        <p:spPr>
          <a:xfrm>
            <a:off x="1095915" y="3176115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</a:t>
            </a:r>
            <a:endParaRPr lang="en-US" altLang="zh-CN" sz="2800" dirty="0"/>
          </a:p>
        </p:txBody>
      </p:sp>
      <p:sp>
        <p:nvSpPr>
          <p:cNvPr id="12" name="QB_7_AN.83_1#c7573ba2c.blank?vaa=1&amp;vcp=1&amp;pid=900df30c4&amp;color=0,0,0&amp;vpa=47&amp;vtp=1&amp;vaab=1&amp;bbb=1"/>
          <p:cNvSpPr/>
          <p:nvPr/>
        </p:nvSpPr>
        <p:spPr>
          <a:xfrm>
            <a:off x="3924840" y="3811115"/>
            <a:ext cx="1144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endParaRPr lang="en-US" altLang="zh-CN" sz="2800" dirty="0"/>
          </a:p>
        </p:txBody>
      </p:sp>
      <p:sp>
        <p:nvSpPr>
          <p:cNvPr id="13" name="QB_7_AN.84_1#c7573ba2c.blank?vaa=1&amp;vcp=1&amp;pid=900df30c4&amp;color=0,0,0&amp;vpa=48&amp;vtp=1&amp;vaab=1&amp;bbb=1"/>
          <p:cNvSpPr/>
          <p:nvPr/>
        </p:nvSpPr>
        <p:spPr>
          <a:xfrm>
            <a:off x="8201564" y="3811115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sleepy</a:t>
            </a:r>
            <a:endParaRPr lang="en-US" altLang="zh-CN" sz="2800" dirty="0"/>
          </a:p>
        </p:txBody>
      </p:sp>
      <p:sp>
        <p:nvSpPr>
          <p:cNvPr id="14" name="QB_7_AN.85_1#c7573ba2c.blank?vaa=1&amp;vcp=1&amp;pid=900df30c4&amp;color=0,0,0&amp;vpa=49&amp;vtp=1&amp;vaab=1&amp;bbb=1"/>
          <p:cNvSpPr/>
          <p:nvPr/>
        </p:nvSpPr>
        <p:spPr>
          <a:xfrm>
            <a:off x="1553114" y="4437860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slept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6_1#d4cd5e39e?vaa=1&amp;vcp=1&amp;pid=900df30c4&amp;color=0,0,0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.）生活，住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.）活泼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，轻快的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.）活着的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.）看，观看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（第三人称单数形式）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.）洗，洗涤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（第三人称单数形式）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.）抓住，接住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（第三人称单数形式）→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（过去式/过去分词）</a:t>
            </a:r>
            <a:endParaRPr lang="en-US" altLang="zh-CN" sz="2800" dirty="0"/>
          </a:p>
        </p:txBody>
      </p:sp>
      <p:sp>
        <p:nvSpPr>
          <p:cNvPr id="3" name="QB_7_AN.1_1#d4cd5e39e.blank?vaa=1&amp;vcp=1&amp;pid=900df30c4&amp;color=0,0,0&amp;vpa=50&amp;vtp=1&amp;vaab=1&amp;bbb=1"/>
          <p:cNvSpPr/>
          <p:nvPr/>
        </p:nvSpPr>
        <p:spPr>
          <a:xfrm>
            <a:off x="4566190" y="152752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endParaRPr lang="en-US" altLang="zh-CN" sz="2800" dirty="0"/>
          </a:p>
        </p:txBody>
      </p:sp>
      <p:sp>
        <p:nvSpPr>
          <p:cNvPr id="4" name="QB_7_AN.2_1#d4cd5e39e.blank?vaa=1&amp;vcp=1&amp;pid=900df30c4&amp;color=0,0,0&amp;vpa=51&amp;vtp=1&amp;vaab=1&amp;bbb=1"/>
          <p:cNvSpPr/>
          <p:nvPr/>
        </p:nvSpPr>
        <p:spPr>
          <a:xfrm>
            <a:off x="8312689" y="152752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lively</a:t>
            </a:r>
            <a:endParaRPr lang="en-US" altLang="zh-CN" sz="2800" dirty="0"/>
          </a:p>
        </p:txBody>
      </p:sp>
      <p:sp>
        <p:nvSpPr>
          <p:cNvPr id="5" name="QB_7_AN.3_1#d4cd5e39e.blank?vaa=1&amp;vcp=1&amp;pid=900df30c4&amp;color=0,0,0&amp;vpa=52&amp;vtp=1&amp;vaab=1&amp;bbb=1"/>
          <p:cNvSpPr/>
          <p:nvPr/>
        </p:nvSpPr>
        <p:spPr>
          <a:xfrm>
            <a:off x="2873914" y="2187924"/>
            <a:ext cx="947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alive</a:t>
            </a:r>
            <a:endParaRPr lang="en-US" altLang="zh-CN" sz="2800" dirty="0"/>
          </a:p>
        </p:txBody>
      </p:sp>
      <p:sp>
        <p:nvSpPr>
          <p:cNvPr id="7" name="QB_7_AN.4_1#d4cd5e39e.blank?vaa=1&amp;vcp=1&amp;pid=900df30c4&amp;color=0,0,0&amp;vpa=53&amp;vtp=1&amp;vaab=1&amp;bbb=1"/>
          <p:cNvSpPr/>
          <p:nvPr/>
        </p:nvSpPr>
        <p:spPr>
          <a:xfrm>
            <a:off x="4894802" y="2835624"/>
            <a:ext cx="1401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watches</a:t>
            </a:r>
            <a:endParaRPr lang="en-US" altLang="zh-CN" sz="2800" dirty="0"/>
          </a:p>
        </p:txBody>
      </p:sp>
      <p:sp>
        <p:nvSpPr>
          <p:cNvPr id="9" name="QB_7_AN.5_1#d4cd5e39e.blank?vaa=1&amp;vcp=1&amp;pid=900df30c4&amp;color=0,0,0&amp;vpa=54&amp;vtp=1&amp;vaab=1&amp;bbb=1"/>
          <p:cNvSpPr/>
          <p:nvPr/>
        </p:nvSpPr>
        <p:spPr>
          <a:xfrm>
            <a:off x="4751927" y="3483324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washes</a:t>
            </a:r>
            <a:endParaRPr lang="en-US" altLang="zh-CN" sz="2800" dirty="0"/>
          </a:p>
        </p:txBody>
      </p:sp>
      <p:sp>
        <p:nvSpPr>
          <p:cNvPr id="11" name="QB_7_AN.95_1#d4cd5e39e.blank?vaa=1&amp;vcp=1&amp;pid=900df30c4&amp;color=0,0,0&amp;vpa=55&amp;vtp=1&amp;vaab=1&amp;bbb=1"/>
          <p:cNvSpPr/>
          <p:nvPr/>
        </p:nvSpPr>
        <p:spPr>
          <a:xfrm>
            <a:off x="5201190" y="4131024"/>
            <a:ext cx="1301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catches</a:t>
            </a:r>
            <a:endParaRPr lang="en-US" altLang="zh-CN" sz="2800" dirty="0"/>
          </a:p>
        </p:txBody>
      </p:sp>
      <p:sp>
        <p:nvSpPr>
          <p:cNvPr id="12" name="QB_7_AN.96_1#d4cd5e39e.blank?vaa=1&amp;vcp=1&amp;pid=900df30c4&amp;color=0,0,0&amp;vpa=56&amp;vtp=1&amp;vaab=1&amp;bbb=1"/>
          <p:cNvSpPr/>
          <p:nvPr/>
        </p:nvSpPr>
        <p:spPr>
          <a:xfrm>
            <a:off x="524415" y="4745069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caught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7_1#7574cc82c?vaa=1&amp;vcp=1&amp;pid=900df30c4&amp;color=0,0,0&amp;mp=1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.）连接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.）联系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，连接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.）使用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.）有用的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.）无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.）再次使用，重复利用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.）打印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.）打印机→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.）印刷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.）拜访；参观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.）参观者；访问者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.）切，剪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（现在分词）→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（过去式/过去分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词）</a:t>
            </a:r>
            <a:endParaRPr lang="en-US" altLang="zh-CN" sz="2800" dirty="0"/>
          </a:p>
        </p:txBody>
      </p:sp>
      <p:sp>
        <p:nvSpPr>
          <p:cNvPr id="3" name="QB_7_AN.1_1#7574cc82c.blank?vaa=1&amp;vcp=1&amp;pid=900df30c4&amp;color=0,0,0&amp;mp=1&amp;vpa=57&amp;vtp=1&amp;vaab=1&amp;bbb=1"/>
          <p:cNvSpPr/>
          <p:nvPr/>
        </p:nvSpPr>
        <p:spPr>
          <a:xfrm>
            <a:off x="4413790" y="1213834"/>
            <a:ext cx="1816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connection</a:t>
            </a:r>
            <a:endParaRPr lang="en-US" altLang="zh-CN" sz="2800" dirty="0"/>
          </a:p>
        </p:txBody>
      </p:sp>
      <p:sp>
        <p:nvSpPr>
          <p:cNvPr id="5" name="QB_7_AN.2_1#7574cc82c.blank?vaa=1&amp;vcp=1&amp;pid=900df30c4&amp;color=0,0,0&amp;vpa=58&amp;vtp=1&amp;vaab=1&amp;bbb=1"/>
          <p:cNvSpPr/>
          <p:nvPr/>
        </p:nvSpPr>
        <p:spPr>
          <a:xfrm>
            <a:off x="4037552" y="1861534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endParaRPr lang="en-US" altLang="zh-CN" sz="2800" dirty="0"/>
          </a:p>
        </p:txBody>
      </p:sp>
      <p:sp>
        <p:nvSpPr>
          <p:cNvPr id="6" name="QB_7_AN.3_1#7574cc82c.blank?vaa=1&amp;vcp=1&amp;pid=900df30c4&amp;color=0,0,0&amp;vpa=59&amp;vtp=1&amp;vaab=1&amp;bbb=1"/>
          <p:cNvSpPr/>
          <p:nvPr/>
        </p:nvSpPr>
        <p:spPr>
          <a:xfrm>
            <a:off x="8428578" y="1861534"/>
            <a:ext cx="1263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useless</a:t>
            </a:r>
            <a:endParaRPr lang="en-US" altLang="zh-CN" sz="2800" dirty="0"/>
          </a:p>
        </p:txBody>
      </p:sp>
      <p:sp>
        <p:nvSpPr>
          <p:cNvPr id="7" name="QB_7_AN.4_1#7574cc82c.blank?vaa=1&amp;vcp=1&amp;pid=900df30c4&amp;color=0,0,0&amp;vpa=60&amp;vtp=1&amp;vaab=1&amp;bbb=1"/>
          <p:cNvSpPr/>
          <p:nvPr/>
        </p:nvSpPr>
        <p:spPr>
          <a:xfrm>
            <a:off x="1781714" y="250923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reuse</a:t>
            </a:r>
            <a:endParaRPr lang="en-US" altLang="zh-CN" sz="2800" dirty="0"/>
          </a:p>
        </p:txBody>
      </p:sp>
      <p:sp>
        <p:nvSpPr>
          <p:cNvPr id="9" name="QB_7_AN.5_1#7574cc82c.blank?vaa=1&amp;vcp=1&amp;pid=900df30c4&amp;color=0,0,0&amp;vpa=61&amp;vtp=1&amp;vaab=1&amp;bbb=1"/>
          <p:cNvSpPr/>
          <p:nvPr/>
        </p:nvSpPr>
        <p:spPr>
          <a:xfrm>
            <a:off x="4178268" y="3144234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printer</a:t>
            </a:r>
            <a:endParaRPr lang="en-US" altLang="zh-CN" sz="2800" dirty="0"/>
          </a:p>
        </p:txBody>
      </p:sp>
      <p:sp>
        <p:nvSpPr>
          <p:cNvPr id="10" name="QB_7_AN.6_1#7574cc82c.blank?vaa=1&amp;vcp=1&amp;pid=900df30c4&amp;color=0,0,0&amp;vpa=62&amp;vtp=1&amp;vaab=1&amp;bbb=1"/>
          <p:cNvSpPr/>
          <p:nvPr/>
        </p:nvSpPr>
        <p:spPr>
          <a:xfrm>
            <a:off x="8178769" y="3144234"/>
            <a:ext cx="1384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printing</a:t>
            </a:r>
            <a:endParaRPr lang="en-US" altLang="zh-CN" sz="2800" dirty="0"/>
          </a:p>
        </p:txBody>
      </p:sp>
      <p:sp>
        <p:nvSpPr>
          <p:cNvPr id="12" name="QB_7_AN.7_1#7574cc82c.blank?vaa=1&amp;vcp=1&amp;pid=900df30c4&amp;color=0,0,0&amp;vpa=63&amp;vtp=1&amp;vaab=1&amp;bbb=1"/>
          <p:cNvSpPr/>
          <p:nvPr/>
        </p:nvSpPr>
        <p:spPr>
          <a:xfrm>
            <a:off x="5229765" y="3804634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</a:t>
            </a:r>
            <a:endParaRPr lang="en-US" altLang="zh-CN" sz="2800" dirty="0"/>
          </a:p>
        </p:txBody>
      </p:sp>
      <p:sp>
        <p:nvSpPr>
          <p:cNvPr id="14" name="QB_7_AN.109_1#7574cc82c.blank?vaa=1&amp;vcp=1&amp;pid=900df30c4&amp;color=0,0,0&amp;vpa=64&amp;vtp=1&amp;vaab=1&amp;bbb=1"/>
          <p:cNvSpPr/>
          <p:nvPr/>
        </p:nvSpPr>
        <p:spPr>
          <a:xfrm>
            <a:off x="4302665" y="4439634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cutting</a:t>
            </a:r>
            <a:endParaRPr lang="en-US" altLang="zh-CN" sz="2800" dirty="0"/>
          </a:p>
        </p:txBody>
      </p:sp>
      <p:sp>
        <p:nvSpPr>
          <p:cNvPr id="15" name="QB_7_AN.110_1#7574cc82c.blank?vaa=1&amp;vcp=1&amp;pid=900df30c4&amp;color=0,0,0&amp;vpa=65&amp;vtp=1&amp;vaab=1&amp;bbb=1"/>
          <p:cNvSpPr/>
          <p:nvPr/>
        </p:nvSpPr>
        <p:spPr>
          <a:xfrm>
            <a:off x="8214264" y="445233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4" grpId="0" build="p" animBg="1"/>
      <p:bldP spid="1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1_1#631a359b1?vaa=1&amp;vcp=1&amp;pid=900df30c4&amp;color=0,0,0&amp;mp=1&amp;vtp=1&amp;vaab=1&amp;bt=1&amp;bbb=1&amp;h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.）给，送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.）唱歌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.）歌手→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.）选择，挑选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.）选择，挑选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.）穿，戴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.）花（钱），花费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（过去式/过去分词）</a:t>
            </a:r>
            <a:endParaRPr lang="en-US" altLang="zh-CN" sz="2800" dirty="0"/>
          </a:p>
        </p:txBody>
      </p:sp>
      <p:sp>
        <p:nvSpPr>
          <p:cNvPr id="3" name="QB_7_AN.1_1#631a359b1.blank?vaa=1&amp;vcp=1&amp;pid=900df30c4&amp;color=0,0,0&amp;mp=1&amp;vpa=66&amp;vtp=1&amp;vaab=1&amp;bbb=1"/>
          <p:cNvSpPr/>
          <p:nvPr/>
        </p:nvSpPr>
        <p:spPr>
          <a:xfrm>
            <a:off x="4518565" y="887444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endParaRPr lang="en-US" altLang="zh-CN" sz="2800" dirty="0"/>
          </a:p>
        </p:txBody>
      </p:sp>
      <p:sp>
        <p:nvSpPr>
          <p:cNvPr id="4" name="QB_7_AN.2_1#631a359b1.blank?vaa=1&amp;vcp=1&amp;pid=900df30c4&amp;color=0,0,0&amp;mp=1&amp;vpa=67&amp;vtp=1&amp;vaab=1&amp;bbb=1"/>
          <p:cNvSpPr/>
          <p:nvPr/>
        </p:nvSpPr>
        <p:spPr>
          <a:xfrm>
            <a:off x="8366664" y="88744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endParaRPr lang="en-US" altLang="zh-CN" sz="2800" dirty="0"/>
          </a:p>
        </p:txBody>
      </p:sp>
      <p:sp>
        <p:nvSpPr>
          <p:cNvPr id="5" name="QB_7_AN.3_1#631a359b1.blank?vaa=1&amp;vcp=1&amp;pid=900df30c4&amp;color=0,0,0&amp;mp=1&amp;vpa=68&amp;vtp=1&amp;vaab=1&amp;bbb=1"/>
          <p:cNvSpPr/>
          <p:nvPr/>
        </p:nvSpPr>
        <p:spPr>
          <a:xfrm>
            <a:off x="511715" y="153514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given</a:t>
            </a:r>
            <a:endParaRPr lang="en-US" altLang="zh-CN" sz="2800" dirty="0"/>
          </a:p>
        </p:txBody>
      </p:sp>
      <p:sp>
        <p:nvSpPr>
          <p:cNvPr id="7" name="QB_7_AN.4_1#631a359b1.blank?vaa=1&amp;vcp=1&amp;pid=900df30c4&amp;color=0,0,0&amp;vpa=69&amp;vtp=1&amp;vaab=1&amp;bbb=1"/>
          <p:cNvSpPr/>
          <p:nvPr/>
        </p:nvSpPr>
        <p:spPr>
          <a:xfrm>
            <a:off x="4156615" y="2182844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</a:t>
            </a:r>
            <a:endParaRPr lang="en-US" altLang="zh-CN" sz="2800" dirty="0"/>
          </a:p>
        </p:txBody>
      </p:sp>
      <p:sp>
        <p:nvSpPr>
          <p:cNvPr id="8" name="QB_7_AN.5_1#631a359b1.blank?vaa=1&amp;vcp=1&amp;pid=900df30c4&amp;color=0,0,0&amp;vpa=70&amp;vtp=1&amp;vaab=1&amp;bbb=1"/>
          <p:cNvSpPr/>
          <p:nvPr/>
        </p:nvSpPr>
        <p:spPr>
          <a:xfrm>
            <a:off x="7738014" y="2182844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sang</a:t>
            </a:r>
            <a:endParaRPr lang="en-US" altLang="zh-CN" sz="2800" dirty="0"/>
          </a:p>
        </p:txBody>
      </p:sp>
      <p:sp>
        <p:nvSpPr>
          <p:cNvPr id="9" name="QB_7_AN.6_1#631a359b1.blank?vaa=1&amp;vcp=1&amp;pid=900df30c4&amp;color=0,0,0&amp;vpa=71&amp;vtp=1&amp;vaab=1&amp;bbb=1"/>
          <p:cNvSpPr/>
          <p:nvPr/>
        </p:nvSpPr>
        <p:spPr>
          <a:xfrm>
            <a:off x="930815" y="2830544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sung</a:t>
            </a:r>
            <a:endParaRPr lang="en-US" altLang="zh-CN" sz="2800" dirty="0"/>
          </a:p>
        </p:txBody>
      </p:sp>
      <p:sp>
        <p:nvSpPr>
          <p:cNvPr id="11" name="QB_7_AN.7_1#631a359b1.blank?vaa=1&amp;vcp=1&amp;pid=900df30c4&amp;color=0,0,0&amp;vpa=72&amp;vtp=1&amp;vaab=1&amp;bbb=1">
            <a:extLst>
              <a:ext uri="{FF2B5EF4-FFF2-40B4-BE49-F238E27FC236}">
                <a16:creationId xmlns:a16="http://schemas.microsoft.com/office/drawing/2014/main" id="{9CA501E2-80A5-2D6F-4AA9-B4321B9A6CB8}"/>
              </a:ext>
            </a:extLst>
          </p:cNvPr>
          <p:cNvSpPr/>
          <p:nvPr/>
        </p:nvSpPr>
        <p:spPr>
          <a:xfrm>
            <a:off x="5566315" y="349094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</a:t>
            </a:r>
            <a:endParaRPr lang="en-US" altLang="zh-CN" sz="2800" dirty="0"/>
          </a:p>
        </p:txBody>
      </p:sp>
      <p:sp>
        <p:nvSpPr>
          <p:cNvPr id="12" name="QB_7_AN.8_1#631a359b1.blank?vaa=1&amp;vcp=1&amp;pid=900df30c4&amp;color=0,0,0&amp;vpa=73&amp;vtp=1&amp;vaab=1&amp;bbb=1">
            <a:extLst>
              <a:ext uri="{FF2B5EF4-FFF2-40B4-BE49-F238E27FC236}">
                <a16:creationId xmlns:a16="http://schemas.microsoft.com/office/drawing/2014/main" id="{5AD4B50C-C0A4-21AB-FD57-41C6317C54AC}"/>
              </a:ext>
            </a:extLst>
          </p:cNvPr>
          <p:cNvSpPr/>
          <p:nvPr/>
        </p:nvSpPr>
        <p:spPr>
          <a:xfrm>
            <a:off x="8944514" y="3490944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chosen</a:t>
            </a:r>
            <a:endParaRPr lang="en-US" altLang="zh-CN" sz="2800" dirty="0"/>
          </a:p>
        </p:txBody>
      </p:sp>
      <p:sp>
        <p:nvSpPr>
          <p:cNvPr id="13" name="QB_7_AN.9_1#631a359b1.blank?vaa=1&amp;vcp=1&amp;pid=900df30c4&amp;color=0,0,0&amp;vpa=74&amp;vtp=1&amp;vaab=1&amp;bbb=1">
            <a:extLst>
              <a:ext uri="{FF2B5EF4-FFF2-40B4-BE49-F238E27FC236}">
                <a16:creationId xmlns:a16="http://schemas.microsoft.com/office/drawing/2014/main" id="{8ACD0CFF-01DD-1BA1-664A-7717CA201C59}"/>
              </a:ext>
            </a:extLst>
          </p:cNvPr>
          <p:cNvSpPr/>
          <p:nvPr/>
        </p:nvSpPr>
        <p:spPr>
          <a:xfrm>
            <a:off x="3204115" y="4138644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endParaRPr lang="en-US" altLang="zh-CN" sz="2800" dirty="0"/>
          </a:p>
        </p:txBody>
      </p:sp>
      <p:sp>
        <p:nvSpPr>
          <p:cNvPr id="15" name="QB_7_AN.10_1#631a359b1.blank?vaa=1&amp;vcp=1&amp;pid=900df30c4&amp;color=0,0,0&amp;vpa=75&amp;vtp=1&amp;vaab=1&amp;bbb=1">
            <a:extLst>
              <a:ext uri="{FF2B5EF4-FFF2-40B4-BE49-F238E27FC236}">
                <a16:creationId xmlns:a16="http://schemas.microsoft.com/office/drawing/2014/main" id="{E7D6FD0A-67D0-1885-BF05-609D163F418F}"/>
              </a:ext>
            </a:extLst>
          </p:cNvPr>
          <p:cNvSpPr/>
          <p:nvPr/>
        </p:nvSpPr>
        <p:spPr>
          <a:xfrm>
            <a:off x="4597940" y="4786344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wore</a:t>
            </a:r>
            <a:endParaRPr lang="en-US" altLang="zh-CN" sz="2800" dirty="0"/>
          </a:p>
        </p:txBody>
      </p:sp>
      <p:sp>
        <p:nvSpPr>
          <p:cNvPr id="16" name="QB_7_AN.11_1#631a359b1.blank?vaa=1&amp;vcp=1&amp;pid=900df30c4&amp;color=0,0,0&amp;vpa=76&amp;vtp=1&amp;vaab=1&amp;bbb=1">
            <a:extLst>
              <a:ext uri="{FF2B5EF4-FFF2-40B4-BE49-F238E27FC236}">
                <a16:creationId xmlns:a16="http://schemas.microsoft.com/office/drawing/2014/main" id="{610CF91B-6DEB-CDE2-C0EC-7010D27739EC}"/>
              </a:ext>
            </a:extLst>
          </p:cNvPr>
          <p:cNvSpPr/>
          <p:nvPr/>
        </p:nvSpPr>
        <p:spPr>
          <a:xfrm>
            <a:off x="7976139" y="4786344"/>
            <a:ext cx="990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worn</a:t>
            </a:r>
            <a:endParaRPr lang="en-US" altLang="zh-CN" sz="2800" dirty="0"/>
          </a:p>
        </p:txBody>
      </p:sp>
      <p:sp>
        <p:nvSpPr>
          <p:cNvPr id="18" name="QB_7_AN.127_1#631a359b1.blank?vaa=1&amp;vcp=1&amp;pid=900df30c4&amp;color=0,0,0&amp;vpa=77&amp;vtp=1&amp;vaab=1&amp;bbb=1">
            <a:extLst>
              <a:ext uri="{FF2B5EF4-FFF2-40B4-BE49-F238E27FC236}">
                <a16:creationId xmlns:a16="http://schemas.microsoft.com/office/drawing/2014/main" id="{53A8F316-8F53-EBE1-4214-2D4B997B5D8B}"/>
              </a:ext>
            </a:extLst>
          </p:cNvPr>
          <p:cNvSpPr/>
          <p:nvPr/>
        </p:nvSpPr>
        <p:spPr>
          <a:xfrm>
            <a:off x="6145752" y="5400389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b473601?vcp=1&amp;pid=69805ce5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c9355dae3?vcp=1&amp;pid=80b473601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7_BD.128_1#c130cdc6b?vaa=1&amp;vcp=1&amp;pid=c9355dae3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一点二十分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六点半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十点四十分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在星期天下午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擅长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5" name="QB_7_AN.1_1#c130cdc6b.blank?vaa=1&amp;vcp=1&amp;pid=c9355dae3&amp;color=0,0,0&amp;vpa=78&amp;vtp=1&amp;vaab=1&amp;bbb=1"/>
          <p:cNvSpPr/>
          <p:nvPr/>
        </p:nvSpPr>
        <p:spPr>
          <a:xfrm>
            <a:off x="2556414" y="1938500"/>
            <a:ext cx="2665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endParaRPr lang="en-US" altLang="zh-CN" sz="2800" dirty="0"/>
          </a:p>
        </p:txBody>
      </p:sp>
      <p:sp>
        <p:nvSpPr>
          <p:cNvPr id="7" name="QB_7_AN.2_1#c130cdc6b.blank?vaa=1&amp;vcp=1&amp;pid=c9355dae3&amp;color=0,0,0&amp;vpa=79&amp;vtp=1&amp;vaab=1&amp;bbb=1"/>
          <p:cNvSpPr/>
          <p:nvPr/>
        </p:nvSpPr>
        <p:spPr>
          <a:xfrm>
            <a:off x="1832514" y="2586200"/>
            <a:ext cx="2152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endParaRPr lang="en-US" altLang="zh-CN" sz="2800" dirty="0"/>
          </a:p>
        </p:txBody>
      </p:sp>
      <p:sp>
        <p:nvSpPr>
          <p:cNvPr id="9" name="QB_7_AN.3_1#c130cdc6b.blank?vaa=1&amp;vcp=1&amp;pid=c9355dae3&amp;color=0,0,0&amp;vpa=80&amp;vtp=1&amp;vaab=1&amp;bbb=1"/>
          <p:cNvSpPr/>
          <p:nvPr/>
        </p:nvSpPr>
        <p:spPr>
          <a:xfrm>
            <a:off x="2581814" y="3233900"/>
            <a:ext cx="2782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eleven</a:t>
            </a:r>
            <a:endParaRPr lang="en-US" altLang="zh-CN" sz="2800" dirty="0"/>
          </a:p>
        </p:txBody>
      </p:sp>
      <p:sp>
        <p:nvSpPr>
          <p:cNvPr id="11" name="QB_7_AN.4_1#c130cdc6b.blank?vaa=1&amp;vcp=1&amp;pid=c9355dae3&amp;color=0,0,0&amp;vpa=81&amp;vtp=1&amp;vaab=1&amp;bbb=1"/>
          <p:cNvSpPr/>
          <p:nvPr/>
        </p:nvSpPr>
        <p:spPr>
          <a:xfrm>
            <a:off x="2899314" y="3881600"/>
            <a:ext cx="3398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endParaRPr lang="en-US" altLang="zh-CN" sz="2800" dirty="0"/>
          </a:p>
        </p:txBody>
      </p:sp>
      <p:sp>
        <p:nvSpPr>
          <p:cNvPr id="13" name="QB_7_AN.137_1#c130cdc6b.blank?vaa=1&amp;vcp=1&amp;pid=c9355dae3&amp;color=0,0,0&amp;vpa=82&amp;vtp=1&amp;vaab=1&amp;bbb=1"/>
          <p:cNvSpPr/>
          <p:nvPr/>
        </p:nvSpPr>
        <p:spPr>
          <a:xfrm>
            <a:off x="1502314" y="4508345"/>
            <a:ext cx="1916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8_1#be8601c4c?vaa=1&amp;vcp=1&amp;pid=c9355dae3&amp;color=0,0,0&amp;mp=1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去上学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在工作日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休息一下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踢足球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3" name="QB_7_AN.1_1#be8601c4c.blank?vaa=1&amp;vcp=1&amp;pid=c9355dae3&amp;color=0,0,0&amp;mp=1&amp;vpa=83&amp;vtp=1&amp;vaab=1&amp;bbb=1"/>
          <p:cNvSpPr/>
          <p:nvPr/>
        </p:nvSpPr>
        <p:spPr>
          <a:xfrm>
            <a:off x="2543714" y="1213834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with/to</a:t>
            </a:r>
            <a:endParaRPr lang="en-US" altLang="zh-CN" sz="2800" dirty="0"/>
          </a:p>
        </p:txBody>
      </p:sp>
      <p:sp>
        <p:nvSpPr>
          <p:cNvPr id="5" name="QB_7_AN.2_1#be8601c4c.blank?vaa=1&amp;vcp=1&amp;pid=c9355dae3&amp;color=0,0,0&amp;vpa=84&amp;vtp=1&amp;vaab=1&amp;bbb=1"/>
          <p:cNvSpPr/>
          <p:nvPr/>
        </p:nvSpPr>
        <p:spPr>
          <a:xfrm>
            <a:off x="1819814" y="1848834"/>
            <a:ext cx="21732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7" name="QB_7_AN.3_1#be8601c4c.blank?vaa=1&amp;vcp=1&amp;pid=c9355dae3&amp;color=0,0,0&amp;vpa=85&amp;vtp=1&amp;vaab=1&amp;bbb=1"/>
          <p:cNvSpPr/>
          <p:nvPr/>
        </p:nvSpPr>
        <p:spPr>
          <a:xfrm>
            <a:off x="2251614" y="2496534"/>
            <a:ext cx="2192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weekdays</a:t>
            </a:r>
            <a:endParaRPr lang="en-US" altLang="zh-CN" sz="2800" dirty="0"/>
          </a:p>
        </p:txBody>
      </p:sp>
      <p:sp>
        <p:nvSpPr>
          <p:cNvPr id="9" name="QB_7_AN.4_1#be8601c4c.blank?vaa=1&amp;vcp=1&amp;pid=c9355dae3&amp;color=0,0,0&amp;vpa=86&amp;vtp=1&amp;vaab=1&amp;bbb=1"/>
          <p:cNvSpPr/>
          <p:nvPr/>
        </p:nvSpPr>
        <p:spPr>
          <a:xfrm>
            <a:off x="1489615" y="3144234"/>
            <a:ext cx="1225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1" name="QB_7_AN.5_1#be8601c4c.blank?vaa=1&amp;vcp=1&amp;pid=c9355dae3&amp;color=0,0,0&amp;vpa=87&amp;vtp=1&amp;vaab=1&amp;bbb=1"/>
          <p:cNvSpPr/>
          <p:nvPr/>
        </p:nvSpPr>
        <p:spPr>
          <a:xfrm>
            <a:off x="1667414" y="3804634"/>
            <a:ext cx="3017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have/take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</a:t>
            </a:r>
            <a:endParaRPr lang="en-US" altLang="zh-CN" sz="2800" dirty="0"/>
          </a:p>
        </p:txBody>
      </p:sp>
      <p:sp>
        <p:nvSpPr>
          <p:cNvPr id="13" name="QB_7_AN.6_1#be8601c4c.blank?vaa=1&amp;vcp=1&amp;pid=c9355dae3&amp;color=0,0,0&amp;vpa=88&amp;vtp=1&amp;vaab=1&amp;bbb=1"/>
          <p:cNvSpPr/>
          <p:nvPr/>
        </p:nvSpPr>
        <p:spPr>
          <a:xfrm>
            <a:off x="2409794" y="4452334"/>
            <a:ext cx="2919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have/take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</a:t>
            </a:r>
            <a:endParaRPr lang="en-US" altLang="zh-CN" sz="2800" dirty="0"/>
          </a:p>
        </p:txBody>
      </p:sp>
      <p:sp>
        <p:nvSpPr>
          <p:cNvPr id="15" name="QB_7_AN.151_1#be8601c4c.blank?vaa=1&amp;vcp=1&amp;pid=c9355dae3&amp;color=0,0,0&amp;vpa=89&amp;vtp=1&amp;vaab=1&amp;bbb=1"/>
          <p:cNvSpPr/>
          <p:nvPr/>
        </p:nvSpPr>
        <p:spPr>
          <a:xfrm>
            <a:off x="2010314" y="5066379"/>
            <a:ext cx="2152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b141522a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9b141522a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9b141522a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2_1#240f1ce87?vaa=1&amp;vcp=1&amp;pid=c9355dae3&amp;color=0,0,0&amp;mp=1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在早上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吃早餐/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午餐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和家人一起吃饭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看电视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做作业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上床睡觉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240f1ce87.blank?vaa=1&amp;vcp=1&amp;pid=c9355dae3&amp;color=0,0,0&amp;mp=1&amp;vpa=90&amp;vtp=1&amp;vaab=1&amp;bbb=1"/>
          <p:cNvSpPr/>
          <p:nvPr/>
        </p:nvSpPr>
        <p:spPr>
          <a:xfrm>
            <a:off x="1997614" y="887444"/>
            <a:ext cx="2528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endParaRPr lang="en-US" altLang="zh-CN" sz="2800" dirty="0"/>
          </a:p>
        </p:txBody>
      </p:sp>
      <p:sp>
        <p:nvSpPr>
          <p:cNvPr id="5" name="QB_7_AN.2_1#240f1ce87.blank?vaa=1&amp;vcp=1&amp;pid=c9355dae3&amp;color=0,0,0&amp;vpa=91&amp;vtp=1&amp;vaab=1&amp;bbb=1"/>
          <p:cNvSpPr/>
          <p:nvPr/>
        </p:nvSpPr>
        <p:spPr>
          <a:xfrm>
            <a:off x="3616865" y="1547844"/>
            <a:ext cx="4302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breakfast/lunch/dinner</a:t>
            </a:r>
            <a:endParaRPr lang="en-US" altLang="zh-CN" sz="2800" dirty="0"/>
          </a:p>
        </p:txBody>
      </p:sp>
      <p:sp>
        <p:nvSpPr>
          <p:cNvPr id="7" name="QB_7_AN.3_1#240f1ce87.blank?vaa=1&amp;vcp=1&amp;pid=c9355dae3&amp;color=0,0,0&amp;vpa=92&amp;vtp=1&amp;vaab=1&amp;bbb=1"/>
          <p:cNvSpPr/>
          <p:nvPr/>
        </p:nvSpPr>
        <p:spPr>
          <a:xfrm>
            <a:off x="3432715" y="2182844"/>
            <a:ext cx="392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endParaRPr lang="en-US" altLang="zh-CN" sz="2800" dirty="0"/>
          </a:p>
        </p:txBody>
      </p:sp>
      <p:sp>
        <p:nvSpPr>
          <p:cNvPr id="9" name="QB_7_AN.4_1#240f1ce87.blank?vaa=1&amp;vcp=1&amp;pid=c9355dae3&amp;color=0,0,0&amp;vpa=93&amp;vtp=1&amp;vaab=1&amp;bbb=1"/>
          <p:cNvSpPr/>
          <p:nvPr/>
        </p:nvSpPr>
        <p:spPr>
          <a:xfrm>
            <a:off x="1667414" y="2830544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endParaRPr lang="en-US" altLang="zh-CN" sz="2800" dirty="0"/>
          </a:p>
        </p:txBody>
      </p:sp>
      <p:sp>
        <p:nvSpPr>
          <p:cNvPr id="11" name="QB_7_AN.5_1#240f1ce87.blank?vaa=1&amp;vcp=1&amp;pid=c9355dae3&amp;color=0,0,0&amp;vpa=94&amp;vtp=1&amp;vaab=1&amp;bbb=1"/>
          <p:cNvSpPr/>
          <p:nvPr/>
        </p:nvSpPr>
        <p:spPr>
          <a:xfrm>
            <a:off x="2023014" y="3490944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endParaRPr lang="en-US" altLang="zh-CN" sz="2800" dirty="0"/>
          </a:p>
        </p:txBody>
      </p:sp>
      <p:sp>
        <p:nvSpPr>
          <p:cNvPr id="13" name="QB_7_AN.6_1#240f1ce87.blank?vaa=1&amp;vcp=1&amp;pid=c9355dae3&amp;color=0,0,0&amp;vpa=95&amp;vtp=1&amp;vaab=1&amp;bbb=1"/>
          <p:cNvSpPr/>
          <p:nvPr/>
        </p:nvSpPr>
        <p:spPr>
          <a:xfrm>
            <a:off x="1997614" y="4138644"/>
            <a:ext cx="32411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endParaRPr lang="en-US" altLang="zh-CN" sz="2800" dirty="0"/>
          </a:p>
        </p:txBody>
      </p:sp>
      <p:sp>
        <p:nvSpPr>
          <p:cNvPr id="15" name="QB_7_AN.7_1#240f1ce87.blank?vaa=1&amp;vcp=1&amp;pid=c9355dae3&amp;color=0,0,0&amp;vpa=96&amp;vtp=1&amp;vaab=1&amp;bbb=1"/>
          <p:cNvSpPr/>
          <p:nvPr/>
        </p:nvSpPr>
        <p:spPr>
          <a:xfrm>
            <a:off x="2378614" y="4773644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endParaRPr lang="en-US" altLang="zh-CN" sz="2800" dirty="0"/>
          </a:p>
        </p:txBody>
      </p:sp>
      <p:sp>
        <p:nvSpPr>
          <p:cNvPr id="17" name="QB_7_AN.167_1#240f1ce87.blank?vaa=1&amp;vcp=1&amp;pid=c9355dae3&amp;color=0,0,0&amp;vpa=97&amp;vtp=1&amp;vaab=1&amp;bbb=1"/>
          <p:cNvSpPr/>
          <p:nvPr/>
        </p:nvSpPr>
        <p:spPr>
          <a:xfrm>
            <a:off x="1654714" y="5400389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3edb7586?vcp=1&amp;pid=80b47360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168_1#f7f44b1a9?vaa=1&amp;vcp=1&amp;pid=a3edb7586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许多种类的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在那边，在那里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一只叫作托尼的熊猫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endParaRPr lang="en-US" altLang="zh-CN" sz="2800" dirty="0"/>
          </a:p>
        </p:txBody>
      </p:sp>
      <p:sp>
        <p:nvSpPr>
          <p:cNvPr id="4" name="QB_7_AN.1_1#f7f44b1a9.blank?vaa=1&amp;vcp=1&amp;pid=a3edb7586&amp;color=0,0,0&amp;vpa=98&amp;vtp=1&amp;vaab=1&amp;bbb=1"/>
          <p:cNvSpPr/>
          <p:nvPr/>
        </p:nvSpPr>
        <p:spPr>
          <a:xfrm>
            <a:off x="2556414" y="1220315"/>
            <a:ext cx="2470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6" name="QB_7_AN.2_1#f7f44b1a9.blank?vaa=1&amp;vcp=1&amp;pid=a3edb7586&amp;color=0,0,0&amp;vpa=99&amp;vtp=1&amp;vaab=1&amp;bbb=1"/>
          <p:cNvSpPr/>
          <p:nvPr/>
        </p:nvSpPr>
        <p:spPr>
          <a:xfrm>
            <a:off x="1502314" y="1880715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8" name="QB_7_AN.3_1#f7f44b1a9.blank?vaa=1&amp;vcp=1&amp;pid=a3edb7586&amp;color=0,0,0&amp;vpa=100&amp;vtp=1&amp;vaab=1&amp;bbb=1"/>
          <p:cNvSpPr/>
          <p:nvPr/>
        </p:nvSpPr>
        <p:spPr>
          <a:xfrm>
            <a:off x="1515014" y="2528415"/>
            <a:ext cx="1897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0" name="QB_7_AN.4_1#f7f44b1a9.blank?vaa=1&amp;vcp=1&amp;pid=a3edb7586&amp;color=0,0,0&amp;vpa=101&amp;vtp=1&amp;vaab=1&amp;bbb=1"/>
          <p:cNvSpPr/>
          <p:nvPr/>
        </p:nvSpPr>
        <p:spPr>
          <a:xfrm>
            <a:off x="1172115" y="3176115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2" name="QB_7_AN.5_1#f7f44b1a9.blank?vaa=1&amp;vcp=1&amp;pid=a3edb7586&amp;color=0,0,0&amp;vpa=102&amp;vtp=1&amp;vaab=1&amp;bbb=1"/>
          <p:cNvSpPr/>
          <p:nvPr/>
        </p:nvSpPr>
        <p:spPr>
          <a:xfrm>
            <a:off x="3267615" y="3823815"/>
            <a:ext cx="1778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14" name="QB_7_AN.179_1#f7f44b1a9.blank?vaa=1&amp;vcp=1&amp;pid=a3edb7586&amp;color=0,0,0&amp;vpa=103&amp;vtp=1&amp;vaab=1&amp;bbb=1"/>
          <p:cNvSpPr/>
          <p:nvPr/>
        </p:nvSpPr>
        <p:spPr>
          <a:xfrm>
            <a:off x="3978815" y="4437860"/>
            <a:ext cx="3369247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0_1#c9c4dc0bb?vaa=1&amp;vcp=1&amp;pid=a3edb7586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少量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并且，还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全世界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独自居住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南美洲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北美洲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3" name="QB_7_AN.1_1#c9c4dc0bb.blank?vaa=1&amp;vcp=1&amp;pid=a3edb7586&amp;color=0,0,0&amp;vpa=104&amp;vtp=1&amp;vaab=1&amp;bbb=1"/>
          <p:cNvSpPr/>
          <p:nvPr/>
        </p:nvSpPr>
        <p:spPr>
          <a:xfrm>
            <a:off x="1489615" y="1533874"/>
            <a:ext cx="1243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endParaRPr lang="en-US" altLang="zh-CN" sz="2800" dirty="0"/>
          </a:p>
        </p:txBody>
      </p:sp>
      <p:sp>
        <p:nvSpPr>
          <p:cNvPr id="5" name="QB_7_AN.2_1#c9c4dc0bb.blank?vaa=1&amp;vcp=1&amp;pid=a3edb7586&amp;color=0,0,0&amp;vpa=105&amp;vtp=1&amp;vaab=1&amp;bbb=1"/>
          <p:cNvSpPr/>
          <p:nvPr/>
        </p:nvSpPr>
        <p:spPr>
          <a:xfrm>
            <a:off x="2175414" y="218157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7" name="QB_7_AN.3_1#c9c4dc0bb.blank?vaa=1&amp;vcp=1&amp;pid=a3edb7586&amp;color=0,0,0&amp;vpa=106&amp;vtp=1&amp;vaab=1&amp;bbb=1"/>
          <p:cNvSpPr/>
          <p:nvPr/>
        </p:nvSpPr>
        <p:spPr>
          <a:xfrm>
            <a:off x="1832514" y="2829274"/>
            <a:ext cx="3041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endParaRPr lang="en-US" altLang="zh-CN" sz="2800" dirty="0"/>
          </a:p>
        </p:txBody>
      </p:sp>
      <p:sp>
        <p:nvSpPr>
          <p:cNvPr id="9" name="QB_7_AN.4_1#c9c4dc0bb.blank?vaa=1&amp;vcp=1&amp;pid=a3edb7586&amp;color=0,0,0&amp;vpa=107&amp;vtp=1&amp;vaab=1&amp;bbb=1"/>
          <p:cNvSpPr/>
          <p:nvPr/>
        </p:nvSpPr>
        <p:spPr>
          <a:xfrm>
            <a:off x="2391314" y="3476974"/>
            <a:ext cx="17367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endParaRPr lang="en-US" altLang="zh-CN" sz="2800" dirty="0"/>
          </a:p>
        </p:txBody>
      </p:sp>
      <p:sp>
        <p:nvSpPr>
          <p:cNvPr id="11" name="QB_7_AN.5_1#c9c4dc0bb.blank?vaa=1&amp;vcp=1&amp;pid=a3edb7586&amp;color=0,0,0&amp;vpa=108&amp;vtp=1&amp;vaab=1&amp;bbb=1"/>
          <p:cNvSpPr/>
          <p:nvPr/>
        </p:nvSpPr>
        <p:spPr>
          <a:xfrm>
            <a:off x="2003394" y="4124674"/>
            <a:ext cx="2489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</a:t>
            </a:r>
            <a:endParaRPr lang="en-US" altLang="zh-CN" sz="2800" dirty="0"/>
          </a:p>
        </p:txBody>
      </p:sp>
      <p:sp>
        <p:nvSpPr>
          <p:cNvPr id="13" name="QB_7_AN.191_1#c9c4dc0bb.blank?vaa=1&amp;vcp=1&amp;pid=a3edb7586&amp;color=0,0,0&amp;vpa=109&amp;vtp=1&amp;vaab=1&amp;bbb=1"/>
          <p:cNvSpPr/>
          <p:nvPr/>
        </p:nvSpPr>
        <p:spPr>
          <a:xfrm>
            <a:off x="2023014" y="4751419"/>
            <a:ext cx="2489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67ad6dc?vcp=1&amp;pid=80b473601&amp;color=0,0,0&amp;vtp=1&amp;vaab=1&amp;bt=1&amp;bbb=1"/>
          <p:cNvSpPr/>
          <p:nvPr/>
        </p:nvSpPr>
        <p:spPr>
          <a:xfrm>
            <a:off x="539496" y="302783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3" name="QB_7_BD.192_1#e6eab1740?vaa=1&amp;vcp=1&amp;pid=1f67ad6dc&amp;color=0,0,0&amp;vtp=1&amp;vaab=1&amp;bbb=1"/>
          <p:cNvSpPr/>
          <p:nvPr/>
        </p:nvSpPr>
        <p:spPr>
          <a:xfrm>
            <a:off x="539496" y="84004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连接到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打开电脑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打开一个新文件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用鼠标点击“新文件”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  <a:endParaRPr lang="en-US" altLang="zh-CN" sz="2800" dirty="0"/>
          </a:p>
        </p:txBody>
      </p:sp>
      <p:sp>
        <p:nvSpPr>
          <p:cNvPr id="4" name="QB_7_AN.1_1#e6eab1740.blank?vaa=1&amp;vcp=1&amp;pid=1f67ad6dc&amp;color=0,0,0&amp;vpa=110&amp;vtp=1&amp;vaab=1&amp;bbb=1"/>
          <p:cNvSpPr/>
          <p:nvPr/>
        </p:nvSpPr>
        <p:spPr>
          <a:xfrm>
            <a:off x="3593846" y="809562"/>
            <a:ext cx="2535238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6" name="QB_7_AN.2_1#e6eab1740.blank?vaa=1&amp;vcp=1&amp;pid=1f67ad6dc&amp;color=0,0,0&amp;vpa=111&amp;vtp=1&amp;vaab=1&amp;bbb=1"/>
          <p:cNvSpPr/>
          <p:nvPr/>
        </p:nvSpPr>
        <p:spPr>
          <a:xfrm>
            <a:off x="2226214" y="1444562"/>
            <a:ext cx="3495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endParaRPr lang="en-US" altLang="zh-CN" sz="2800" dirty="0"/>
          </a:p>
        </p:txBody>
      </p:sp>
      <p:sp>
        <p:nvSpPr>
          <p:cNvPr id="8" name="QB_7_AN.3_1#e6eab1740.blank?vaa=1&amp;vcp=1&amp;pid=1f67ad6dc&amp;color=0,0,0&amp;vpa=112&amp;vtp=1&amp;vaab=1&amp;bbb=1"/>
          <p:cNvSpPr/>
          <p:nvPr/>
        </p:nvSpPr>
        <p:spPr>
          <a:xfrm>
            <a:off x="3318415" y="2092262"/>
            <a:ext cx="3632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document</a:t>
            </a:r>
            <a:endParaRPr lang="en-US" altLang="zh-CN" sz="2800" dirty="0"/>
          </a:p>
        </p:txBody>
      </p:sp>
      <p:sp>
        <p:nvSpPr>
          <p:cNvPr id="10" name="QB_7_AN.199_1#e6eab1740.blank?vaa=1&amp;vcp=1&amp;pid=1f67ad6dc&amp;color=0,0,0&amp;vpa=113&amp;vtp=1&amp;vaab=1&amp;bbb=1"/>
          <p:cNvSpPr/>
          <p:nvPr/>
        </p:nvSpPr>
        <p:spPr>
          <a:xfrm>
            <a:off x="3937540" y="2731707"/>
            <a:ext cx="5859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document”</a:t>
            </a:r>
            <a:endParaRPr lang="en-US" altLang="zh-CN" sz="2800" dirty="0"/>
          </a:p>
        </p:txBody>
      </p:sp>
      <p:sp>
        <p:nvSpPr>
          <p:cNvPr id="5" name="QB_7_BD.200_1#c3afdf989?vaa=1&amp;vcp=1&amp;pid=1f67ad6dc&amp;color=0,0,0&amp;mp=1&amp;vtp=1&amp;vaab=1&amp;bt=1&amp;bbb=1">
            <a:extLst>
              <a:ext uri="{FF2B5EF4-FFF2-40B4-BE49-F238E27FC236}">
                <a16:creationId xmlns:a16="http://schemas.microsoft.com/office/drawing/2014/main" id="{58943ABA-79D7-EABC-A4E7-7478CB60D7E1}"/>
              </a:ext>
            </a:extLst>
          </p:cNvPr>
          <p:cNvSpPr/>
          <p:nvPr/>
        </p:nvSpPr>
        <p:spPr>
          <a:xfrm>
            <a:off x="539496" y="330815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保存文档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去上网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制订计划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搜寻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给我的朋友发送电子邮件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7" name="QB_7_AN.1_1#c3afdf989.blank?vaa=1&amp;vcp=1&amp;pid=1f67ad6dc&amp;color=0,0,0&amp;mp=1&amp;vpa=114&amp;vtp=1&amp;vaab=1&amp;bbb=1">
            <a:extLst>
              <a:ext uri="{FF2B5EF4-FFF2-40B4-BE49-F238E27FC236}">
                <a16:creationId xmlns:a16="http://schemas.microsoft.com/office/drawing/2014/main" id="{3E781317-E552-0435-D2FC-0F4438DD2C7F}"/>
              </a:ext>
            </a:extLst>
          </p:cNvPr>
          <p:cNvSpPr/>
          <p:nvPr/>
        </p:nvSpPr>
        <p:spPr>
          <a:xfrm>
            <a:off x="2251614" y="3277678"/>
            <a:ext cx="3078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document</a:t>
            </a:r>
            <a:endParaRPr lang="en-US" altLang="zh-CN" sz="2800" dirty="0"/>
          </a:p>
        </p:txBody>
      </p:sp>
      <p:sp>
        <p:nvSpPr>
          <p:cNvPr id="9" name="QB_7_AN.2_1#c3afdf989.blank?vaa=1&amp;vcp=1&amp;pid=1f67ad6dc&amp;color=0,0,0&amp;vpa=115&amp;vtp=1&amp;vaab=1&amp;bbb=1">
            <a:extLst>
              <a:ext uri="{FF2B5EF4-FFF2-40B4-BE49-F238E27FC236}">
                <a16:creationId xmlns:a16="http://schemas.microsoft.com/office/drawing/2014/main" id="{667DFDAF-3C7F-2A6B-B660-A132DF11792C}"/>
              </a:ext>
            </a:extLst>
          </p:cNvPr>
          <p:cNvSpPr/>
          <p:nvPr/>
        </p:nvSpPr>
        <p:spPr>
          <a:xfrm>
            <a:off x="1832514" y="3912678"/>
            <a:ext cx="3041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endParaRPr lang="en-US" altLang="zh-CN" sz="2800" dirty="0"/>
          </a:p>
        </p:txBody>
      </p:sp>
      <p:sp>
        <p:nvSpPr>
          <p:cNvPr id="11" name="QB_7_AN.3_1#c3afdf989.blank?vaa=1&amp;vcp=1&amp;pid=1f67ad6dc&amp;color=0,0,0&amp;vpa=116&amp;vtp=1&amp;vaab=1&amp;bbb=1">
            <a:extLst>
              <a:ext uri="{FF2B5EF4-FFF2-40B4-BE49-F238E27FC236}">
                <a16:creationId xmlns:a16="http://schemas.microsoft.com/office/drawing/2014/main" id="{994A23DD-4D6C-33C9-C6DF-48551EB2B094}"/>
              </a:ext>
            </a:extLst>
          </p:cNvPr>
          <p:cNvSpPr/>
          <p:nvPr/>
        </p:nvSpPr>
        <p:spPr>
          <a:xfrm>
            <a:off x="2200814" y="4560378"/>
            <a:ext cx="1954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</a:t>
            </a:r>
            <a:endParaRPr lang="en-US" altLang="zh-CN" sz="2800" dirty="0"/>
          </a:p>
        </p:txBody>
      </p:sp>
      <p:sp>
        <p:nvSpPr>
          <p:cNvPr id="12" name="QB_7_AN.4_1#c3afdf989.blank?vaa=1&amp;vcp=1&amp;pid=1f67ad6dc&amp;color=0,0,0&amp;vpa=117&amp;vtp=1&amp;vaab=1&amp;bbb=1">
            <a:extLst>
              <a:ext uri="{FF2B5EF4-FFF2-40B4-BE49-F238E27FC236}">
                <a16:creationId xmlns:a16="http://schemas.microsoft.com/office/drawing/2014/main" id="{3DB4CB95-6139-B09D-276F-F005C29C7198}"/>
              </a:ext>
            </a:extLst>
          </p:cNvPr>
          <p:cNvSpPr/>
          <p:nvPr/>
        </p:nvSpPr>
        <p:spPr>
          <a:xfrm>
            <a:off x="1489615" y="5220778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3" name="QB_7_AN.209_1#c3afdf989.blank?vaa=1&amp;vcp=1&amp;pid=1f67ad6dc&amp;color=0,0,0&amp;vpa=118&amp;vtp=1&amp;vaab=1&amp;bbb=1">
            <a:extLst>
              <a:ext uri="{FF2B5EF4-FFF2-40B4-BE49-F238E27FC236}">
                <a16:creationId xmlns:a16="http://schemas.microsoft.com/office/drawing/2014/main" id="{2C161568-5F99-F89C-E2F7-E17B8C777E48}"/>
              </a:ext>
            </a:extLst>
          </p:cNvPr>
          <p:cNvSpPr/>
          <p:nvPr/>
        </p:nvSpPr>
        <p:spPr>
          <a:xfrm>
            <a:off x="4690015" y="5834823"/>
            <a:ext cx="4264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7" grpId="0" build="p" animBg="1"/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f9f91b0c?vcp=1&amp;pid=80b47360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210_1#067b6578f?vaa=1&amp;vcp=1&amp;pid=ef9f91b0c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；愿意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做蛋糕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收到礼物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保持健康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4" name="QB_7_AN.1_1#067b6578f.blank?vaa=1&amp;vcp=1&amp;pid=ef9f91b0c&amp;color=0,0,0&amp;vpa=119&amp;vtp=1&amp;vaab=1&amp;bbb=1"/>
          <p:cNvSpPr/>
          <p:nvPr/>
        </p:nvSpPr>
        <p:spPr>
          <a:xfrm>
            <a:off x="2238914" y="1233015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6" name="QB_7_AN.2_1#067b6578f.blank?vaa=1&amp;vcp=1&amp;pid=ef9f91b0c&amp;color=0,0,0&amp;vpa=120&amp;vtp=1&amp;vaab=1&amp;bbb=1"/>
          <p:cNvSpPr/>
          <p:nvPr/>
        </p:nvSpPr>
        <p:spPr>
          <a:xfrm>
            <a:off x="1896014" y="1880715"/>
            <a:ext cx="218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</a:t>
            </a:r>
            <a:endParaRPr lang="en-US" altLang="zh-CN" sz="2800" dirty="0"/>
          </a:p>
        </p:txBody>
      </p:sp>
      <p:sp>
        <p:nvSpPr>
          <p:cNvPr id="8" name="QB_7_AN.3_1#067b6578f.blank?vaa=1&amp;vcp=1&amp;pid=ef9f91b0c&amp;color=0,0,0&amp;vpa=121&amp;vtp=1&amp;vaab=1&amp;bbb=1"/>
          <p:cNvSpPr/>
          <p:nvPr/>
        </p:nvSpPr>
        <p:spPr>
          <a:xfrm>
            <a:off x="2238914" y="2515715"/>
            <a:ext cx="2033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presents</a:t>
            </a:r>
            <a:endParaRPr lang="en-US" altLang="zh-CN" sz="2800" dirty="0"/>
          </a:p>
        </p:txBody>
      </p:sp>
      <p:sp>
        <p:nvSpPr>
          <p:cNvPr id="10" name="QB_7_AN.4_1#067b6578f.blank?vaa=1&amp;vcp=1&amp;pid=ef9f91b0c&amp;color=0,0,0&amp;vpa=122&amp;vtp=1&amp;vaab=1&amp;bbb=1"/>
          <p:cNvSpPr/>
          <p:nvPr/>
        </p:nvSpPr>
        <p:spPr>
          <a:xfrm>
            <a:off x="2188114" y="3176115"/>
            <a:ext cx="1601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B_7_AN.219_1#067b6578f.blank?vaa=1&amp;vcp=1&amp;pid=ef9f91b0c&amp;color=0,0,0&amp;vpa=123&amp;vtp=1&amp;vaab=1&amp;bbb=1"/>
          <p:cNvSpPr/>
          <p:nvPr/>
        </p:nvSpPr>
        <p:spPr>
          <a:xfrm>
            <a:off x="2200814" y="3790160"/>
            <a:ext cx="2820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stay/keep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0_1#98943f22b?vaa=1&amp;vcp=1&amp;pid=ef9f91b0c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锻炼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去电影院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参加音乐会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的来信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在周末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3" name="QB_7_AN.1_1#98943f22b.blank?vaa=1&amp;vcp=1&amp;pid=ef9f91b0c&amp;color=0,0,0&amp;vpa=124&amp;vtp=1&amp;vaab=1&amp;bbb=1"/>
          <p:cNvSpPr/>
          <p:nvPr/>
        </p:nvSpPr>
        <p:spPr>
          <a:xfrm>
            <a:off x="1515014" y="1527524"/>
            <a:ext cx="2959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endParaRPr lang="en-US" altLang="zh-CN" sz="2800" dirty="0"/>
          </a:p>
        </p:txBody>
      </p:sp>
      <p:sp>
        <p:nvSpPr>
          <p:cNvPr id="5" name="QB_7_AN.2_1#98943f22b.blank?vaa=1&amp;vcp=1&amp;pid=ef9f91b0c&amp;color=0,0,0&amp;vpa=125&amp;vtp=1&amp;vaab=1&amp;bbb=1"/>
          <p:cNvSpPr/>
          <p:nvPr/>
        </p:nvSpPr>
        <p:spPr>
          <a:xfrm>
            <a:off x="2175414" y="2175224"/>
            <a:ext cx="2881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</a:t>
            </a:r>
            <a:endParaRPr lang="en-US" altLang="zh-CN" sz="2800" dirty="0"/>
          </a:p>
        </p:txBody>
      </p:sp>
      <p:sp>
        <p:nvSpPr>
          <p:cNvPr id="7" name="QB_7_AN.3_1#98943f22b.blank?vaa=1&amp;vcp=1&amp;pid=ef9f91b0c&amp;color=0,0,0&amp;vpa=126&amp;vtp=1&amp;vaab=1&amp;bbb=1"/>
          <p:cNvSpPr/>
          <p:nvPr/>
        </p:nvSpPr>
        <p:spPr>
          <a:xfrm>
            <a:off x="2581814" y="2822924"/>
            <a:ext cx="2428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concerts</a:t>
            </a:r>
            <a:endParaRPr lang="en-US" altLang="zh-CN" sz="2800" dirty="0"/>
          </a:p>
        </p:txBody>
      </p:sp>
      <p:sp>
        <p:nvSpPr>
          <p:cNvPr id="9" name="QB_7_AN.4_1#98943f22b.blank?vaa=1&amp;vcp=1&amp;pid=ef9f91b0c&amp;color=0,0,0&amp;vpa=127&amp;vtp=1&amp;vaab=1&amp;bbb=1"/>
          <p:cNvSpPr/>
          <p:nvPr/>
        </p:nvSpPr>
        <p:spPr>
          <a:xfrm>
            <a:off x="3280315" y="3483324"/>
            <a:ext cx="17399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1" name="QB_7_AN.5_1#98943f22b.blank?vaa=1&amp;vcp=1&amp;pid=ef9f91b0c&amp;color=0,0,0&amp;vpa=128&amp;vtp=1&amp;vaab=1&amp;bbb=1"/>
          <p:cNvSpPr/>
          <p:nvPr/>
        </p:nvSpPr>
        <p:spPr>
          <a:xfrm>
            <a:off x="1667414" y="4131024"/>
            <a:ext cx="1757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3" name="QB_7_AN.231_1#98943f22b.blank?vaa=1&amp;vcp=1&amp;pid=ef9f91b0c&amp;color=0,0,0&amp;vpa=129&amp;vtp=1&amp;vaab=1&amp;bbb=1"/>
          <p:cNvSpPr/>
          <p:nvPr/>
        </p:nvSpPr>
        <p:spPr>
          <a:xfrm>
            <a:off x="2016094" y="4757769"/>
            <a:ext cx="2092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fd2014ae?vcp=1&amp;pid=69805ce5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22191e721?vcp=1&amp;pid=dfd2014ae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7_BD.232_1#a9dc856b2?vaa=1&amp;vcp=1&amp;pid=22191e721&amp;color=0,0,0&amp;vtp=1&amp;vaab=1&amp;bbb=1"/>
          <p:cNvSpPr/>
          <p:nvPr/>
        </p:nvSpPr>
        <p:spPr>
          <a:xfrm>
            <a:off x="539496" y="1981680"/>
            <a:ext cx="11574463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Friday?（P26）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星期五我们上什么课？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这是我最喜爱的科目，因为它非常有趣。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（P26）我可以和我的中国朋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友交谈。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（P27）历史课是什么时候（开始）？</a:t>
            </a:r>
            <a:endParaRPr lang="en-US" altLang="zh-CN" sz="2800" dirty="0"/>
          </a:p>
        </p:txBody>
      </p:sp>
      <p:sp>
        <p:nvSpPr>
          <p:cNvPr id="5" name="QB_7_AN.1_1#a9dc856b2.blank?vaa=1&amp;vcp=1&amp;pid=22191e721&amp;color=0,0,0&amp;vpa=130&amp;vtp=1&amp;vaab=1&amp;bbb=1"/>
          <p:cNvSpPr/>
          <p:nvPr/>
        </p:nvSpPr>
        <p:spPr>
          <a:xfrm>
            <a:off x="2965989" y="1951200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6" name="QB_7_AN.2_1#a9dc856b2.blank?vaa=1&amp;vcp=1&amp;pid=22191e721&amp;color=0,0,0&amp;vpa=131&amp;vtp=1&amp;vaab=1&amp;bbb=1"/>
          <p:cNvSpPr/>
          <p:nvPr/>
        </p:nvSpPr>
        <p:spPr>
          <a:xfrm>
            <a:off x="4383627" y="1951200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8" name="QB_7_AN.3_1#a9dc856b2.blank?vaa=1&amp;vcp=1&amp;pid=22191e721&amp;color=0,0,0&amp;vpa=132&amp;vtp=1&amp;vaab=1&amp;bbb=1"/>
          <p:cNvSpPr/>
          <p:nvPr/>
        </p:nvSpPr>
        <p:spPr>
          <a:xfrm>
            <a:off x="1398555" y="2586200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9" name="QB_7_AN.4_1#a9dc856b2.blank?vaa=1&amp;vcp=1&amp;pid=22191e721&amp;color=0,0,0&amp;vpa=133&amp;vtp=1&amp;vaab=1&amp;bbb=1"/>
          <p:cNvSpPr/>
          <p:nvPr/>
        </p:nvSpPr>
        <p:spPr>
          <a:xfrm>
            <a:off x="2325656" y="2598900"/>
            <a:ext cx="1541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endParaRPr lang="en-US" altLang="zh-CN" sz="2800" dirty="0"/>
          </a:p>
        </p:txBody>
      </p:sp>
      <p:sp>
        <p:nvSpPr>
          <p:cNvPr id="10" name="QB_7_AN.5_1#a9dc856b2.blank?vaa=1&amp;vcp=1&amp;pid=22191e721&amp;color=0,0,0&amp;vpa=134&amp;vtp=1&amp;vaab=1&amp;bbb=1"/>
          <p:cNvSpPr/>
          <p:nvPr/>
        </p:nvSpPr>
        <p:spPr>
          <a:xfrm>
            <a:off x="5273643" y="2598900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endParaRPr lang="en-US" altLang="zh-CN" sz="2800" dirty="0"/>
          </a:p>
        </p:txBody>
      </p:sp>
      <p:sp>
        <p:nvSpPr>
          <p:cNvPr id="12" name="QB_7_AN.6_1#a9dc856b2.blank?vaa=1&amp;vcp=1&amp;pid=22191e721&amp;color=0,0,0&amp;vpa=135&amp;vtp=1&amp;vaab=1&amp;bbb=1"/>
          <p:cNvSpPr/>
          <p:nvPr/>
        </p:nvSpPr>
        <p:spPr>
          <a:xfrm>
            <a:off x="1783303" y="3894300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endParaRPr lang="en-US" altLang="zh-CN" sz="2800" dirty="0"/>
          </a:p>
        </p:txBody>
      </p:sp>
      <p:sp>
        <p:nvSpPr>
          <p:cNvPr id="13" name="QB_7_AN.7_1#a9dc856b2.blank?vaa=1&amp;vcp=1&amp;pid=22191e721&amp;color=0,0,0&amp;vpa=136&amp;vtp=1&amp;vaab=1&amp;bbb=1"/>
          <p:cNvSpPr/>
          <p:nvPr/>
        </p:nvSpPr>
        <p:spPr>
          <a:xfrm>
            <a:off x="2799303" y="3894300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5" name="QB_7_AN.243_1#a9dc856b2.blank?vaa=1&amp;vcp=1&amp;pid=22191e721&amp;color=0,0,0&amp;vpa=137&amp;vtp=1&amp;vaab=1&amp;bbb=1"/>
          <p:cNvSpPr/>
          <p:nvPr/>
        </p:nvSpPr>
        <p:spPr>
          <a:xfrm>
            <a:off x="791115" y="5168745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16" name="QB_7_AN.244_1#a9dc856b2.blank?vaa=1&amp;vcp=1&amp;pid=22191e721&amp;color=0,0,0&amp;vpa=138&amp;vtp=1&amp;vaab=1&amp;bbb=1"/>
          <p:cNvSpPr/>
          <p:nvPr/>
        </p:nvSpPr>
        <p:spPr>
          <a:xfrm>
            <a:off x="2023014" y="5168745"/>
            <a:ext cx="889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5" grpId="0" build="p" animBg="1"/>
      <p:bldP spid="1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5_1#46da581b7?vaa=1&amp;vcp=1&amp;pid=22191e721&amp;color=0,0,0&amp;vtp=1&amp;vaab=1&amp;bt=1&amp;bbb=1&amp;hb=1"/>
          <p:cNvSpPr/>
          <p:nvPr/>
        </p:nvSpPr>
        <p:spPr>
          <a:xfrm>
            <a:off x="539496" y="9189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我早上七点半起床，然后吃早餐。</a:t>
            </a:r>
            <a:endParaRPr lang="en-US" altLang="zh-CN" sz="2800" dirty="0"/>
          </a:p>
        </p:txBody>
      </p:sp>
      <p:sp>
        <p:nvSpPr>
          <p:cNvPr id="3" name="QB_7_AN.2_1#46da581b7.blank?vaa=1&amp;vcp=1&amp;pid=22191e721&amp;color=0,0,0&amp;vpa=139&amp;vtp=1&amp;vaab=1&amp;bbb=1"/>
          <p:cNvSpPr/>
          <p:nvPr/>
        </p:nvSpPr>
        <p:spPr>
          <a:xfrm>
            <a:off x="2042064" y="888492"/>
            <a:ext cx="514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4" name="QB_7_AN.1_1#46da581b7.blank?vaa=1&amp;vcp=1&amp;pid=22191e721&amp;color=0,0,0&amp;vpa=140&amp;vtp=1&amp;vaab=1&amp;bbb=1"/>
          <p:cNvSpPr/>
          <p:nvPr/>
        </p:nvSpPr>
        <p:spPr>
          <a:xfrm>
            <a:off x="2791364" y="888492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endParaRPr lang="en-US" altLang="zh-CN" sz="2800" dirty="0"/>
          </a:p>
        </p:txBody>
      </p:sp>
      <p:sp>
        <p:nvSpPr>
          <p:cNvPr id="5" name="QB_7_AN.3_1#46da581b7.blank?vaa=1&amp;vcp=1&amp;pid=22191e721&amp;color=0,0,0&amp;vpa=141&amp;vtp=1&amp;vaab=1&amp;bbb=1"/>
          <p:cNvSpPr/>
          <p:nvPr/>
        </p:nvSpPr>
        <p:spPr>
          <a:xfrm>
            <a:off x="3845465" y="875792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endParaRPr lang="en-US" altLang="zh-CN" sz="2800" dirty="0"/>
          </a:p>
        </p:txBody>
      </p:sp>
      <p:sp>
        <p:nvSpPr>
          <p:cNvPr id="6" name="QB_7_AN.4_1#46da581b7.blank?vaa=1&amp;vcp=1&amp;pid=22191e721&amp;color=0,0,0&amp;vpa=142&amp;vtp=1&amp;vaab=1&amp;bbb=1"/>
          <p:cNvSpPr/>
          <p:nvPr/>
        </p:nvSpPr>
        <p:spPr>
          <a:xfrm>
            <a:off x="4886865" y="888492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</a:t>
            </a:r>
            <a:endParaRPr lang="en-US" altLang="zh-CN" sz="2800" dirty="0"/>
          </a:p>
        </p:txBody>
      </p:sp>
      <p:sp>
        <p:nvSpPr>
          <p:cNvPr id="7" name="QB_7_AN.5_1#46da581b7.blank?vaa=1&amp;vcp=1&amp;pid=22191e721&amp;color=0,0,0&amp;vpa=143&amp;vtp=1&amp;vaab=1&amp;bbb=1"/>
          <p:cNvSpPr/>
          <p:nvPr/>
        </p:nvSpPr>
        <p:spPr>
          <a:xfrm>
            <a:off x="8728614" y="888492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8" name="QB_7_AN.6_1#46da581b7.blank?vaa=1&amp;vcp=1&amp;pid=22191e721&amp;color=0,0,0&amp;vpa=144&amp;vtp=1&amp;vaab=1&amp;bbb=1"/>
          <p:cNvSpPr/>
          <p:nvPr/>
        </p:nvSpPr>
        <p:spPr>
          <a:xfrm>
            <a:off x="9744614" y="888492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endParaRPr lang="en-US" altLang="zh-CN" sz="2800" dirty="0"/>
          </a:p>
        </p:txBody>
      </p:sp>
      <p:sp>
        <p:nvSpPr>
          <p:cNvPr id="9" name="QB_7_BD.252_1#b5d9e4de0?sp=1&amp;vaa=1&amp;vcp=1&amp;pid=22191e721&amp;color=0,0,0&amp;vtp=1&amp;vaab=1&amp;bbb=1&amp;hb=1"/>
          <p:cNvSpPr/>
          <p:nvPr/>
        </p:nvSpPr>
        <p:spPr>
          <a:xfrm>
            <a:off x="539496" y="21938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他们去操场踢足球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，但我不喜欢足球。</a:t>
            </a:r>
            <a:endParaRPr lang="en-US" altLang="zh-CN" sz="2800" dirty="0"/>
          </a:p>
        </p:txBody>
      </p:sp>
      <p:sp>
        <p:nvSpPr>
          <p:cNvPr id="10" name="QB_7_AN.7_1#b5d9e4de0.blank?vaa=1&amp;vcp=1&amp;pid=22191e721&amp;color=0,0,0&amp;vpa=145&amp;vtp=1&amp;vaab=1&amp;bbb=1"/>
          <p:cNvSpPr/>
          <p:nvPr/>
        </p:nvSpPr>
        <p:spPr>
          <a:xfrm>
            <a:off x="5132927" y="2163381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11" name="QB_7_AN.8_1#b5d9e4de0.blank?vaa=1&amp;vcp=1&amp;pid=22191e721&amp;color=0,0,0&amp;vpa=146&amp;vtp=1&amp;vaab=1&amp;bbb=1"/>
          <p:cNvSpPr/>
          <p:nvPr/>
        </p:nvSpPr>
        <p:spPr>
          <a:xfrm>
            <a:off x="8306339" y="2163381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endParaRPr lang="en-US" altLang="zh-CN" sz="2800" dirty="0"/>
          </a:p>
        </p:txBody>
      </p:sp>
      <p:sp>
        <p:nvSpPr>
          <p:cNvPr id="12" name="QB_7_BD.255_1#74c708006?vaa=1&amp;vcp=1&amp;pid=22191e721&amp;color=0,0,0&amp;vtp=1&amp;vaab=1&amp;bbb=1&amp;hb=1"/>
          <p:cNvSpPr/>
          <p:nvPr/>
        </p:nvSpPr>
        <p:spPr>
          <a:xfrm>
            <a:off x="539496" y="41242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vegetables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hamburgers.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P28）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我们吃肉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米饭配蔬菜或汉堡包。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___ ______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（P30）我有一个忙碌的星期五。</a:t>
            </a:r>
            <a:endParaRPr lang="en-US" altLang="zh-CN" sz="2800" dirty="0"/>
          </a:p>
        </p:txBody>
      </p:sp>
      <p:sp>
        <p:nvSpPr>
          <p:cNvPr id="13" name="QB_7_AN.9_1#74c708006.blank?vaa=1&amp;vcp=1&amp;pid=22191e721&amp;color=0,0,0&amp;vpa=147&amp;vtp=1&amp;vaab=1&amp;bbb=1"/>
          <p:cNvSpPr/>
          <p:nvPr/>
        </p:nvSpPr>
        <p:spPr>
          <a:xfrm>
            <a:off x="3185191" y="4093781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14" name="QB_7_AN.10_1#74c708006.blank?vaa=1&amp;vcp=1&amp;pid=22191e721&amp;color=0,0,0&amp;vpa=148&amp;vtp=1&amp;vaab=1&amp;bbb=1"/>
          <p:cNvSpPr/>
          <p:nvPr/>
        </p:nvSpPr>
        <p:spPr>
          <a:xfrm>
            <a:off x="4898105" y="4093781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5" name="QB_7_AN.11_1#74c708006.blank?vaa=1&amp;vcp=1&amp;pid=22191e721&amp;color=0,0,0&amp;vpa=149&amp;vtp=1&amp;vaab=1&amp;bbb=1"/>
          <p:cNvSpPr/>
          <p:nvPr/>
        </p:nvSpPr>
        <p:spPr>
          <a:xfrm>
            <a:off x="7995317" y="4093781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17" name="QB_7_AN.260_1#74c708006.blank?vaa=1&amp;vcp=1&amp;pid=22191e721&amp;color=0,0,0&amp;vpa=150&amp;vtp=1&amp;vaab=1&amp;bbb=1"/>
          <p:cNvSpPr/>
          <p:nvPr/>
        </p:nvSpPr>
        <p:spPr>
          <a:xfrm>
            <a:off x="2769139" y="5368226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18" name="QB_7_AN.261_1#74c708006.blank?vaa=1&amp;vcp=1&amp;pid=22191e721&amp;color=0,0,0&amp;vpa=151&amp;vtp=1&amp;vaab=1"/>
          <p:cNvSpPr/>
          <p:nvPr/>
        </p:nvSpPr>
        <p:spPr>
          <a:xfrm>
            <a:off x="3912140" y="5368226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9" name="QB_7_AN.262_1#74c708006.blank?vaa=1&amp;vcp=1&amp;pid=22191e721&amp;color=0,0,0&amp;vpa=152&amp;vtp=1&amp;vaab=1&amp;bbb=1"/>
          <p:cNvSpPr/>
          <p:nvPr/>
        </p:nvSpPr>
        <p:spPr>
          <a:xfrm>
            <a:off x="4636040" y="5355526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endParaRPr lang="en-US" altLang="zh-CN" sz="2800" dirty="0"/>
          </a:p>
        </p:txBody>
      </p:sp>
      <p:sp>
        <p:nvSpPr>
          <p:cNvPr id="20" name="QB_7_AN.263_1#74c708006.blank?vaa=1&amp;vcp=1&amp;pid=22191e721&amp;color=0,0,0&amp;vpa=153&amp;vtp=1&amp;vaab=1&amp;bbb=1"/>
          <p:cNvSpPr/>
          <p:nvPr/>
        </p:nvSpPr>
        <p:spPr>
          <a:xfrm>
            <a:off x="5867940" y="5355526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2b541375?vcp=1&amp;pid=dfd2014a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264_1#aaf21d240?sp=1&amp;vaa=1&amp;vcp=1&amp;pid=22b541375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它们吃肉吗？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吃，但是它们也吃植物。</a:t>
            </a:r>
            <a:endParaRPr lang="en-US" altLang="zh-CN" sz="2800" dirty="0"/>
          </a:p>
        </p:txBody>
      </p:sp>
      <p:sp>
        <p:nvSpPr>
          <p:cNvPr id="4" name="QB_7_AN.265_1#aaf21d240.blank?vaa=1&amp;vcp=1&amp;pid=22b541375&amp;color=0,0,0&amp;vpa=154&amp;vtp=1&amp;vaab=1&amp;bbb=1"/>
          <p:cNvSpPr/>
          <p:nvPr/>
        </p:nvSpPr>
        <p:spPr>
          <a:xfrm>
            <a:off x="1134015" y="1233015"/>
            <a:ext cx="693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5" name="QB_7_AN.266_1#aaf21d240.blank?vaa=1&amp;vcp=1&amp;pid=22b541375&amp;color=0,0,0&amp;vpa=155&amp;vtp=1&amp;vaab=1&amp;bbb=1"/>
          <p:cNvSpPr/>
          <p:nvPr/>
        </p:nvSpPr>
        <p:spPr>
          <a:xfrm>
            <a:off x="2824703" y="1233015"/>
            <a:ext cx="671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endParaRPr lang="en-US" altLang="zh-CN" sz="2800" dirty="0"/>
          </a:p>
        </p:txBody>
      </p:sp>
      <p:sp>
        <p:nvSpPr>
          <p:cNvPr id="6" name="QB_7_AN.267_1#aaf21d240.blank?vaa=1&amp;vcp=1&amp;pid=22b541375&amp;color=0,0,0&amp;vpa=156&amp;vtp=1&amp;vaab=1&amp;bbb=1"/>
          <p:cNvSpPr/>
          <p:nvPr/>
        </p:nvSpPr>
        <p:spPr>
          <a:xfrm>
            <a:off x="1650841" y="1868015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endParaRPr lang="en-US" altLang="zh-CN" sz="2800" dirty="0"/>
          </a:p>
        </p:txBody>
      </p:sp>
      <p:sp>
        <p:nvSpPr>
          <p:cNvPr id="7" name="QB_7_AN.268_1#aaf21d240.blank?vaa=1&amp;vcp=1&amp;pid=22b541375&amp;color=0,0,0&amp;vpa=157&amp;vtp=1&amp;vaab=1&amp;bbb=1"/>
          <p:cNvSpPr/>
          <p:nvPr/>
        </p:nvSpPr>
        <p:spPr>
          <a:xfrm>
            <a:off x="2755741" y="1880715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8" name="QB_7_AN.269_1#aaf21d240.blank?vaa=1&amp;vcp=1&amp;pid=22b541375&amp;color=0,0,0&amp;vpa=158&amp;vtp=1&amp;vaab=1&amp;bbb=1"/>
          <p:cNvSpPr/>
          <p:nvPr/>
        </p:nvSpPr>
        <p:spPr>
          <a:xfrm>
            <a:off x="5408453" y="1880715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0_1#191f26284?sp=1&amp;vaa=1&amp;vcp=1&amp;pid=22b541375&amp;color=0,0,0&amp;mp=1&amp;vtp=1&amp;vaab=1&amp;bt=1&amp;bbb=1"/>
          <p:cNvSpPr/>
          <p:nvPr/>
        </p:nvSpPr>
        <p:spPr>
          <a:xfrm>
            <a:off x="539496" y="88468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我们去看它们好吗？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好的，走吧。</a:t>
            </a:r>
            <a:endParaRPr lang="en-US" altLang="zh-CN" sz="2800" dirty="0"/>
          </a:p>
        </p:txBody>
      </p:sp>
      <p:sp>
        <p:nvSpPr>
          <p:cNvPr id="3" name="QB_7_AN.1_1#191f26284.blank?vaa=1&amp;vcp=1&amp;pid=22b541375&amp;color=0,0,0&amp;mp=1&amp;vpa=159&amp;vtp=1&amp;vaab=1&amp;bbb=1"/>
          <p:cNvSpPr/>
          <p:nvPr/>
        </p:nvSpPr>
        <p:spPr>
          <a:xfrm>
            <a:off x="1172115" y="854202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endParaRPr lang="en-US" altLang="zh-CN" sz="2800" dirty="0"/>
          </a:p>
        </p:txBody>
      </p:sp>
      <p:sp>
        <p:nvSpPr>
          <p:cNvPr id="4" name="QB_7_AN.2_1#191f26284.blank?vaa=1&amp;vcp=1&amp;pid=22b541375&amp;color=0,0,0&amp;mp=1&amp;vpa=160&amp;vtp=1&amp;vaab=1&amp;bbb=1"/>
          <p:cNvSpPr/>
          <p:nvPr/>
        </p:nvSpPr>
        <p:spPr>
          <a:xfrm>
            <a:off x="1930241" y="1501902"/>
            <a:ext cx="85032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endParaRPr lang="en-US" altLang="zh-CN" sz="2800" dirty="0"/>
          </a:p>
        </p:txBody>
      </p:sp>
      <p:sp>
        <p:nvSpPr>
          <p:cNvPr id="5" name="QB_7_BD.273_1#58eb1ded4?sp=1&amp;vaa=1&amp;vcp=1&amp;pid=22b541375&amp;color=0,0,0&amp;vtp=1&amp;vaab=1&amp;bbb=1"/>
          <p:cNvSpPr/>
          <p:nvPr/>
        </p:nvSpPr>
        <p:spPr>
          <a:xfrm>
            <a:off x="539496" y="34479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哪一只是熊猫玲玲？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那边那只黑白相间的动物就是她。</a:t>
            </a:r>
            <a:endParaRPr lang="en-US" altLang="zh-CN" sz="2800" dirty="0"/>
          </a:p>
        </p:txBody>
      </p:sp>
      <p:sp>
        <p:nvSpPr>
          <p:cNvPr id="6" name="QB_7_AN.274_1#58eb1ded4.blank?vaa=1&amp;vcp=1&amp;pid=22b541375&amp;color=0,0,0&amp;vpa=161&amp;vtp=1&amp;vaab=1&amp;bbb=1"/>
          <p:cNvSpPr/>
          <p:nvPr/>
        </p:nvSpPr>
        <p:spPr>
          <a:xfrm>
            <a:off x="1146715" y="3417506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endParaRPr lang="en-US" altLang="zh-CN" sz="2800" dirty="0"/>
          </a:p>
        </p:txBody>
      </p:sp>
      <p:sp>
        <p:nvSpPr>
          <p:cNvPr id="7" name="QB_7_AN.275_1#58eb1ded4.blank?vaa=1&amp;vcp=1&amp;pid=22b541375&amp;color=0,0,0&amp;vpa=162&amp;vtp=1&amp;vaab=1&amp;bbb=1"/>
          <p:cNvSpPr/>
          <p:nvPr/>
        </p:nvSpPr>
        <p:spPr>
          <a:xfrm>
            <a:off x="6161055" y="4065206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endParaRPr lang="en-US" altLang="zh-CN" sz="2800" dirty="0"/>
          </a:p>
        </p:txBody>
      </p:sp>
      <p:sp>
        <p:nvSpPr>
          <p:cNvPr id="8" name="QB_7_AN.276_1#58eb1ded4.blank?vaa=1&amp;vcp=1&amp;pid=22b541375&amp;color=0,0,0&amp;vpa=163&amp;vtp=1&amp;vaab=1&amp;bbb=1"/>
          <p:cNvSpPr/>
          <p:nvPr/>
        </p:nvSpPr>
        <p:spPr>
          <a:xfrm>
            <a:off x="7278656" y="4065206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be6fd97c.fixed?vcp=1&amp;pid=4e1cd621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4be6fd97c.fixed?vcp=1&amp;pid=4e1cd621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7_1#5026c914a?vaa=1&amp;vcp=1&amp;pid=22b541375&amp;color=0,0,0&amp;mp=1&amp;vtp=1&amp;vaab=1&amp;bt=1&amp;bbb=1"/>
          <p:cNvSpPr/>
          <p:nvPr/>
        </p:nvSpPr>
        <p:spPr>
          <a:xfrm>
            <a:off x="539496" y="1543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（P36）看！她在那儿！</a:t>
            </a:r>
            <a:endParaRPr lang="en-US" altLang="zh-CN" sz="2800" dirty="0"/>
          </a:p>
        </p:txBody>
      </p:sp>
      <p:sp>
        <p:nvSpPr>
          <p:cNvPr id="3" name="QB_7_AN.1_1#5026c914a.blank?vaa=1&amp;vcp=1&amp;pid=22b541375&amp;color=0,0,0&amp;mp=1&amp;vpa=164&amp;vtp=1&amp;vaab=1&amp;bbb=1"/>
          <p:cNvSpPr/>
          <p:nvPr/>
        </p:nvSpPr>
        <p:spPr>
          <a:xfrm>
            <a:off x="1813464" y="1492472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4" name="QB_7_AN.2_1#5026c914a.blank?vaa=1&amp;vcp=1&amp;pid=22b541375&amp;color=0,0,0&amp;mp=1&amp;vpa=165&amp;vtp=1&amp;vaab=1&amp;bbb=1"/>
          <p:cNvSpPr/>
          <p:nvPr/>
        </p:nvSpPr>
        <p:spPr>
          <a:xfrm>
            <a:off x="3058064" y="1492472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endParaRPr lang="en-US" altLang="zh-CN" sz="2800" dirty="0"/>
          </a:p>
        </p:txBody>
      </p:sp>
      <p:sp>
        <p:nvSpPr>
          <p:cNvPr id="5" name="QB_7_AN.3_1#5026c914a.blank?vaa=1&amp;vcp=1&amp;pid=22b541375&amp;color=0,0,0&amp;mp=1&amp;vpa=166&amp;vtp=1&amp;vaab=1&amp;bbb=1"/>
          <p:cNvSpPr/>
          <p:nvPr/>
        </p:nvSpPr>
        <p:spPr>
          <a:xfrm>
            <a:off x="3972465" y="14924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6" name="QB_7_BD.281_1#9e4ce0e6e?sp=1&amp;vaa=1&amp;vcp=1&amp;pid=22b541375&amp;color=0,0,0&amp;vtp=1&amp;vaab=1&amp;bbb=1"/>
          <p:cNvSpPr/>
          <p:nvPr/>
        </p:nvSpPr>
        <p:spPr>
          <a:xfrm>
            <a:off x="539496" y="21761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bamboo?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（P37）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老虎吃竹子吗？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不吃。它吃肉。</a:t>
            </a:r>
            <a:endParaRPr lang="en-US" altLang="zh-CN" sz="2800" dirty="0"/>
          </a:p>
        </p:txBody>
      </p:sp>
      <p:sp>
        <p:nvSpPr>
          <p:cNvPr id="7" name="QB_7_AN.4_1#9e4ce0e6e.blank?vaa=1&amp;vcp=1&amp;pid=22b541375&amp;color=0,0,0&amp;vpa=167&amp;vtp=1&amp;vaab=1&amp;bbb=1"/>
          <p:cNvSpPr/>
          <p:nvPr/>
        </p:nvSpPr>
        <p:spPr>
          <a:xfrm>
            <a:off x="1172115" y="2145696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endParaRPr lang="en-US" altLang="zh-CN" sz="2800" dirty="0"/>
          </a:p>
        </p:txBody>
      </p:sp>
      <p:sp>
        <p:nvSpPr>
          <p:cNvPr id="8" name="QB_7_AN.5_1#9e4ce0e6e.blank?vaa=1&amp;vcp=1&amp;pid=22b541375&amp;color=0,0,0&amp;vpa=168&amp;vtp=1&amp;vaab=1&amp;bbb=1"/>
          <p:cNvSpPr/>
          <p:nvPr/>
        </p:nvSpPr>
        <p:spPr>
          <a:xfrm>
            <a:off x="3831177" y="2145696"/>
            <a:ext cx="671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endParaRPr lang="en-US" altLang="zh-CN" sz="2800" dirty="0"/>
          </a:p>
        </p:txBody>
      </p:sp>
      <p:sp>
        <p:nvSpPr>
          <p:cNvPr id="9" name="QB_7_AN.6_1#9e4ce0e6e.blank?vaa=1&amp;vcp=1&amp;pid=22b541375&amp;color=0,0,0&amp;vpa=169&amp;vtp=1&amp;vaab=1&amp;bbb=1"/>
          <p:cNvSpPr/>
          <p:nvPr/>
        </p:nvSpPr>
        <p:spPr>
          <a:xfrm>
            <a:off x="2261139" y="2793396"/>
            <a:ext cx="12985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endParaRPr lang="en-US" altLang="zh-CN" sz="2800" dirty="0"/>
          </a:p>
        </p:txBody>
      </p:sp>
      <p:sp>
        <p:nvSpPr>
          <p:cNvPr id="10" name="QB_7_AN.7_1#9e4ce0e6e.blank?vaa=1&amp;vcp=1&amp;pid=22b541375&amp;color=0,0,0&amp;vpa=170&amp;vtp=1&amp;vaab=1&amp;bbb=1"/>
          <p:cNvSpPr/>
          <p:nvPr/>
        </p:nvSpPr>
        <p:spPr>
          <a:xfrm>
            <a:off x="4332827" y="2793396"/>
            <a:ext cx="809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eats</a:t>
            </a:r>
            <a:endParaRPr lang="en-US" altLang="zh-CN" sz="2800" dirty="0"/>
          </a:p>
        </p:txBody>
      </p:sp>
      <p:sp>
        <p:nvSpPr>
          <p:cNvPr id="11" name="QB_7_BD.286_1#1aefdafdd?vaa=1&amp;vcp=1&amp;pid=22b541375&amp;color=0,0,0&amp;vtp=1&amp;vaab=1&amp;bbb=1"/>
          <p:cNvSpPr/>
          <p:nvPr/>
        </p:nvSpPr>
        <p:spPr>
          <a:xfrm>
            <a:off x="539496" y="47337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（P39）这头大象住在非洲。</a:t>
            </a:r>
            <a:endParaRPr lang="en-US" altLang="zh-CN" sz="2800" dirty="0"/>
          </a:p>
        </p:txBody>
      </p:sp>
      <p:sp>
        <p:nvSpPr>
          <p:cNvPr id="12" name="QB_7_AN.287_1#1aefdafdd.blank?vaa=1&amp;vcp=1&amp;pid=22b541375&amp;color=0,0,0&amp;vpa=171&amp;vtp=1&amp;vaab=1&amp;bbb=1"/>
          <p:cNvSpPr/>
          <p:nvPr/>
        </p:nvSpPr>
        <p:spPr>
          <a:xfrm>
            <a:off x="2942178" y="4682331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endParaRPr lang="en-US" altLang="zh-CN" sz="2800" dirty="0"/>
          </a:p>
        </p:txBody>
      </p:sp>
      <p:sp>
        <p:nvSpPr>
          <p:cNvPr id="13" name="QB_7_AN.288_1#1aefdafdd.blank?vaa=1&amp;vcp=1&amp;pid=22b541375&amp;color=0,0,0&amp;vpa=172&amp;vtp=1&amp;vaab=1&amp;bbb=1"/>
          <p:cNvSpPr/>
          <p:nvPr/>
        </p:nvSpPr>
        <p:spPr>
          <a:xfrm>
            <a:off x="4021677" y="4682331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4" name="QB_7_AN.289_1#1aefdafdd.blank?vaa=1&amp;vcp=1&amp;pid=22b541375&amp;color=0,0,0&amp;vpa=173&amp;vtp=1&amp;vaab=1&amp;bbb=1"/>
          <p:cNvSpPr/>
          <p:nvPr/>
        </p:nvSpPr>
        <p:spPr>
          <a:xfrm>
            <a:off x="4783677" y="4682331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90_1#c88d74284?vaa=1&amp;vcp=1&amp;pid=22b541375&amp;color=0,0,0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P39）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它吃植物和一些水果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但不吃肉。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___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（P39）熊猫每天要吃大约30千克的竹子，以及其他植物。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______ 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（P39）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它体格健壮，以许多种类的动物为食。</a:t>
            </a:r>
            <a:endParaRPr lang="en-US" altLang="zh-CN" sz="2800" dirty="0"/>
          </a:p>
        </p:txBody>
      </p:sp>
      <p:sp>
        <p:nvSpPr>
          <p:cNvPr id="3" name="QB_7_AN.1_1#c88d74284.blank?vaa=1&amp;vcp=1&amp;pid=22b541375&amp;color=0,0,0&amp;vpa=174&amp;vtp=1&amp;vaab=1&amp;bbb=1"/>
          <p:cNvSpPr/>
          <p:nvPr/>
        </p:nvSpPr>
        <p:spPr>
          <a:xfrm>
            <a:off x="1211803" y="1533874"/>
            <a:ext cx="809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eats</a:t>
            </a:r>
            <a:endParaRPr lang="en-US" altLang="zh-CN" sz="2800" dirty="0"/>
          </a:p>
        </p:txBody>
      </p:sp>
      <p:sp>
        <p:nvSpPr>
          <p:cNvPr id="4" name="QB_7_AN.2_1#c88d74284.blank?vaa=1&amp;vcp=1&amp;pid=22b541375&amp;color=0,0,0&amp;vpa=175&amp;vtp=1&amp;vaab=1&amp;bbb=1"/>
          <p:cNvSpPr/>
          <p:nvPr/>
        </p:nvSpPr>
        <p:spPr>
          <a:xfrm>
            <a:off x="7064914" y="1533874"/>
            <a:ext cx="12985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endParaRPr lang="en-US" altLang="zh-CN" sz="2800" dirty="0"/>
          </a:p>
        </p:txBody>
      </p:sp>
      <p:sp>
        <p:nvSpPr>
          <p:cNvPr id="5" name="QB_7_AN.3_1#c88d74284.blank?vaa=1&amp;vcp=1&amp;pid=22b541375&amp;color=0,0,0&amp;vpa=176&amp;vtp=1&amp;vaab=1&amp;bbb=1"/>
          <p:cNvSpPr/>
          <p:nvPr/>
        </p:nvSpPr>
        <p:spPr>
          <a:xfrm>
            <a:off x="8627014" y="1533874"/>
            <a:ext cx="671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endParaRPr lang="en-US" altLang="zh-CN" sz="2800" dirty="0"/>
          </a:p>
        </p:txBody>
      </p:sp>
      <p:sp>
        <p:nvSpPr>
          <p:cNvPr id="7" name="QB_7_AN.4_1#c88d74284.blank?vaa=1&amp;vcp=1&amp;pid=22b541375&amp;color=0,0,0&amp;vpa=177&amp;vtp=1&amp;vaab=1&amp;bbb=1"/>
          <p:cNvSpPr/>
          <p:nvPr/>
        </p:nvSpPr>
        <p:spPr>
          <a:xfrm>
            <a:off x="3262852" y="282927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8" name="QB_7_AN.5_1#c88d74284.blank?vaa=1&amp;vcp=1&amp;pid=22b541375&amp;color=0,0,0&amp;vpa=178&amp;vtp=1&amp;vaab=1&amp;bbb=1"/>
          <p:cNvSpPr/>
          <p:nvPr/>
        </p:nvSpPr>
        <p:spPr>
          <a:xfrm>
            <a:off x="5091652" y="2829274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kilos</a:t>
            </a:r>
            <a:endParaRPr lang="en-US" altLang="zh-CN" sz="2800" dirty="0"/>
          </a:p>
        </p:txBody>
      </p:sp>
      <p:sp>
        <p:nvSpPr>
          <p:cNvPr id="9" name="QB_7_AN.6_1#c88d74284.blank?vaa=1&amp;vcp=1&amp;pid=22b541375&amp;color=0,0,0&amp;vpa=179&amp;vtp=1&amp;vaab=1&amp;bbb=1"/>
          <p:cNvSpPr/>
          <p:nvPr/>
        </p:nvSpPr>
        <p:spPr>
          <a:xfrm>
            <a:off x="6272752" y="2829274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0" name="QB_7_AN.7_1#c88d74284.blank?vaa=1&amp;vcp=1&amp;pid=22b541375&amp;color=0,0,0&amp;vpa=180&amp;vtp=1&amp;vaab=1&amp;bbb=1"/>
          <p:cNvSpPr/>
          <p:nvPr/>
        </p:nvSpPr>
        <p:spPr>
          <a:xfrm>
            <a:off x="6996653" y="2829274"/>
            <a:ext cx="1403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bamboo</a:t>
            </a:r>
            <a:endParaRPr lang="en-US" altLang="zh-CN" sz="2800" dirty="0"/>
          </a:p>
        </p:txBody>
      </p:sp>
      <p:sp>
        <p:nvSpPr>
          <p:cNvPr id="11" name="QB_7_AN.8_1#c88d74284.blank?vaa=1&amp;vcp=1&amp;pid=22b541375&amp;color=0,0,0&amp;vpa=181&amp;vtp=1&amp;vaab=1&amp;bbb=1"/>
          <p:cNvSpPr/>
          <p:nvPr/>
        </p:nvSpPr>
        <p:spPr>
          <a:xfrm>
            <a:off x="549815" y="347697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12" name="QB_7_AN.9_1#c88d74284.blank?vaa=1&amp;vcp=1&amp;pid=22b541375&amp;color=0,0,0&amp;vpa=182&amp;vtp=1&amp;vaab=1&amp;bbb=1"/>
          <p:cNvSpPr/>
          <p:nvPr/>
        </p:nvSpPr>
        <p:spPr>
          <a:xfrm>
            <a:off x="1730914" y="3464274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plants</a:t>
            </a:r>
            <a:endParaRPr lang="en-US" altLang="zh-CN" sz="2800" dirty="0"/>
          </a:p>
        </p:txBody>
      </p:sp>
      <p:sp>
        <p:nvSpPr>
          <p:cNvPr id="14" name="QB_7_AN.302_1#c88d74284.blank?vaa=1&amp;vcp=1&amp;pid=22b541375&amp;color=0,0,0&amp;vpa=183&amp;vtp=1&amp;vaab=1&amp;bbb=1"/>
          <p:cNvSpPr/>
          <p:nvPr/>
        </p:nvSpPr>
        <p:spPr>
          <a:xfrm>
            <a:off x="1186403" y="412467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5" name="QB_7_AN.303_1#c88d74284.blank?vaa=1&amp;vcp=1&amp;pid=22b541375&amp;color=0,0,0&amp;vpa=184&amp;vtp=1&amp;vaab=1&amp;bbb=1"/>
          <p:cNvSpPr/>
          <p:nvPr/>
        </p:nvSpPr>
        <p:spPr>
          <a:xfrm>
            <a:off x="3693065" y="4124674"/>
            <a:ext cx="1301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catches</a:t>
            </a:r>
            <a:endParaRPr lang="en-US" altLang="zh-CN" sz="2800" dirty="0"/>
          </a:p>
        </p:txBody>
      </p:sp>
      <p:sp>
        <p:nvSpPr>
          <p:cNvPr id="16" name="QB_7_AN.304_1#c88d74284.blank?vaa=1&amp;vcp=1&amp;pid=22b541375&amp;color=0,0,0&amp;vpa=185&amp;vtp=1&amp;vaab=1&amp;bbb=1"/>
          <p:cNvSpPr/>
          <p:nvPr/>
        </p:nvSpPr>
        <p:spPr>
          <a:xfrm>
            <a:off x="5242465" y="411197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17" name="QB_7_AN.305_1#c88d74284.blank?vaa=1&amp;vcp=1&amp;pid=22b541375&amp;color=0,0,0&amp;vpa=186&amp;vtp=1&amp;vaab=1&amp;bbb=1"/>
          <p:cNvSpPr/>
          <p:nvPr/>
        </p:nvSpPr>
        <p:spPr>
          <a:xfrm>
            <a:off x="6499764" y="4124674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endParaRPr lang="en-US" altLang="zh-CN" sz="2800" dirty="0"/>
          </a:p>
        </p:txBody>
      </p:sp>
      <p:sp>
        <p:nvSpPr>
          <p:cNvPr id="18" name="QB_7_AN.306_1#c88d74284.blank?vaa=1&amp;vcp=1&amp;pid=22b541375&amp;color=0,0,0&amp;vpa=187&amp;vtp=1&amp;vaab=1&amp;bbb=1"/>
          <p:cNvSpPr/>
          <p:nvPr/>
        </p:nvSpPr>
        <p:spPr>
          <a:xfrm>
            <a:off x="7718964" y="4124674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9" name="QB_7_AN.307_1#c88d74284.blank?vaa=1&amp;vcp=1&amp;pid=22b541375&amp;color=0,0,0&amp;vpa=188&amp;vtp=1&amp;vaab=1&amp;bbb=1"/>
          <p:cNvSpPr/>
          <p:nvPr/>
        </p:nvSpPr>
        <p:spPr>
          <a:xfrm>
            <a:off x="9736678" y="4124674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20" name="QB_7_AN.308_1#c88d74284.blank?vaa=1&amp;vcp=1&amp;pid=22b541375&amp;color=0,0,0&amp;vpa=189&amp;vtp=1&amp;vaab=1&amp;bbb=1"/>
          <p:cNvSpPr/>
          <p:nvPr/>
        </p:nvSpPr>
        <p:spPr>
          <a:xfrm>
            <a:off x="10600278" y="4124674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3a4f5d5a?vcp=1&amp;pid=dfd2014a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3" name="QB_7_BD.309_1#2e907bce3?vaa=1&amp;vcp=1&amp;pid=13a4f5d5a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）我如何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在电脑上写作业呢？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document.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（P42）首先，打开一个新文档。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（P42）接下来我要做什么？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document?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（P42）最后，我如何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打印我的文档？</a:t>
            </a:r>
            <a:endParaRPr lang="en-US" altLang="zh-CN" sz="2800" dirty="0"/>
          </a:p>
        </p:txBody>
      </p:sp>
      <p:sp>
        <p:nvSpPr>
          <p:cNvPr id="4" name="QB_7_AN.1_1#2e907bce3.blank?vaa=1&amp;vcp=1&amp;pid=13a4f5d5a&amp;color=0,0,0&amp;vpa=190&amp;vtp=1&amp;vaab=1&amp;bbb=1"/>
          <p:cNvSpPr/>
          <p:nvPr/>
        </p:nvSpPr>
        <p:spPr>
          <a:xfrm>
            <a:off x="829215" y="1233015"/>
            <a:ext cx="950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5" name="QB_7_AN.2_1#2e907bce3.blank?vaa=1&amp;vcp=1&amp;pid=13a4f5d5a&amp;color=0,0,0&amp;vpa=191&amp;vtp=1&amp;vaab=1&amp;bbb=1"/>
          <p:cNvSpPr/>
          <p:nvPr/>
        </p:nvSpPr>
        <p:spPr>
          <a:xfrm>
            <a:off x="6129877" y="1233015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7" name="QB_7_AN.3_1#2e907bce3.blank?vaa=1&amp;vcp=1&amp;pid=13a4f5d5a&amp;color=0,0,0&amp;vpa=192&amp;vtp=1&amp;vaab=1&amp;bbb=1"/>
          <p:cNvSpPr/>
          <p:nvPr/>
        </p:nvSpPr>
        <p:spPr>
          <a:xfrm>
            <a:off x="765715" y="2528415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8" name="QB_7_AN.4_1#2e907bce3.blank?vaa=1&amp;vcp=1&amp;pid=13a4f5d5a&amp;color=0,0,0&amp;vpa=193&amp;vtp=1&amp;vaab=1&amp;bbb=1"/>
          <p:cNvSpPr/>
          <p:nvPr/>
        </p:nvSpPr>
        <p:spPr>
          <a:xfrm>
            <a:off x="2251614" y="2515715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endParaRPr lang="en-US" altLang="zh-CN" sz="2800" dirty="0"/>
          </a:p>
        </p:txBody>
      </p:sp>
      <p:sp>
        <p:nvSpPr>
          <p:cNvPr id="10" name="QB_7_AN.5_1#2e907bce3.blank?vaa=1&amp;vcp=1&amp;pid=13a4f5d5a&amp;color=0,0,0&amp;vpa=194&amp;vtp=1&amp;vaab=1&amp;bbb=1"/>
          <p:cNvSpPr/>
          <p:nvPr/>
        </p:nvSpPr>
        <p:spPr>
          <a:xfrm>
            <a:off x="1762664" y="3176115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1" name="QB_7_AN.6_1#2e907bce3.blank?vaa=1&amp;vcp=1&amp;pid=13a4f5d5a&amp;color=0,0,0&amp;vpa=195&amp;vtp=1&amp;vaab=1&amp;bbb=1"/>
          <p:cNvSpPr/>
          <p:nvPr/>
        </p:nvSpPr>
        <p:spPr>
          <a:xfrm>
            <a:off x="2948528" y="3176115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2" name="QB_7_AN.7_1#2e907bce3.blank?vaa=1&amp;vcp=1&amp;pid=13a4f5d5a&amp;color=0,0,0&amp;vpa=196&amp;vtp=1&amp;vaab=1&amp;bbb=1"/>
          <p:cNvSpPr/>
          <p:nvPr/>
        </p:nvSpPr>
        <p:spPr>
          <a:xfrm>
            <a:off x="3799427" y="3176115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endParaRPr lang="en-US" altLang="zh-CN" sz="2800" dirty="0"/>
          </a:p>
        </p:txBody>
      </p:sp>
      <p:sp>
        <p:nvSpPr>
          <p:cNvPr id="14" name="QB_7_AN.320_1#2e907bce3.blank?vaa=1&amp;vcp=1&amp;pid=13a4f5d5a&amp;color=0,0,0&amp;vpa=197&amp;vtp=1&amp;vaab=1&amp;bbb=1"/>
          <p:cNvSpPr/>
          <p:nvPr/>
        </p:nvSpPr>
        <p:spPr>
          <a:xfrm>
            <a:off x="765715" y="3811115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endParaRPr lang="en-US" altLang="zh-CN" sz="2800" dirty="0"/>
          </a:p>
        </p:txBody>
      </p:sp>
      <p:sp>
        <p:nvSpPr>
          <p:cNvPr id="15" name="QB_7_AN.321_1#2e907bce3.blank?vaa=1&amp;vcp=1&amp;pid=13a4f5d5a&amp;color=0,0,0&amp;vpa=198&amp;vtp=1&amp;vaab=1&amp;bbb=1"/>
          <p:cNvSpPr/>
          <p:nvPr/>
        </p:nvSpPr>
        <p:spPr>
          <a:xfrm>
            <a:off x="3385090" y="3823815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6" name="QB_7_AN.322_1#2e907bce3.blank?vaa=1&amp;vcp=1&amp;pid=13a4f5d5a&amp;color=0,0,0&amp;vpa=199&amp;vtp=1&amp;vaab=1&amp;bbb=1"/>
          <p:cNvSpPr/>
          <p:nvPr/>
        </p:nvSpPr>
        <p:spPr>
          <a:xfrm>
            <a:off x="4596352" y="3811115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3_1#e3d0c7921?vaa=1&amp;vcp=1&amp;pid=13a4f5d5a&amp;color=0,0,0&amp;vtp=1&amp;vaab=1&amp;bt=1&amp;bbb=1&amp;hb=1"/>
          <p:cNvSpPr/>
          <p:nvPr/>
        </p:nvSpPr>
        <p:spPr>
          <a:xfrm>
            <a:off x="539496" y="15666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company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computer.（P44）我父亲是一名公司经理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以他经常在电脑上和他的客户对话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e3d0c7921.blank?vaa=1&amp;vcp=1&amp;pid=13a4f5d5a&amp;color=0,0,0&amp;vpa=200&amp;vtp=1&amp;vaab=1"/>
          <p:cNvSpPr/>
          <p:nvPr/>
        </p:nvSpPr>
        <p:spPr>
          <a:xfrm>
            <a:off x="2921539" y="1536192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B_7_AN.2_1#e3d0c7921.blank?vaa=1&amp;vcp=1&amp;pid=13a4f5d5a&amp;color=0,0,0&amp;vpa=201&amp;vtp=1&amp;vaab=1&amp;bbb=1"/>
          <p:cNvSpPr/>
          <p:nvPr/>
        </p:nvSpPr>
        <p:spPr>
          <a:xfrm>
            <a:off x="3632740" y="1523492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manager</a:t>
            </a:r>
            <a:endParaRPr lang="en-US" altLang="zh-CN" sz="2800" dirty="0"/>
          </a:p>
        </p:txBody>
      </p:sp>
      <p:sp>
        <p:nvSpPr>
          <p:cNvPr id="5" name="QB_7_AN.3_1#e3d0c7921.blank?vaa=1&amp;vcp=1&amp;pid=13a4f5d5a&amp;color=0,0,0&amp;vpa=202&amp;vtp=1&amp;vaab=1&amp;bbb=1"/>
          <p:cNvSpPr/>
          <p:nvPr/>
        </p:nvSpPr>
        <p:spPr>
          <a:xfrm>
            <a:off x="5347240" y="1536192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6" name="QB_7_AN.4_1#e3d0c7921.blank?vaa=1&amp;vcp=1&amp;pid=13a4f5d5a&amp;color=0,0,0&amp;vpa=203&amp;vtp=1&amp;vaab=1&amp;bbb=1"/>
          <p:cNvSpPr/>
          <p:nvPr/>
        </p:nvSpPr>
        <p:spPr>
          <a:xfrm>
            <a:off x="8304753" y="1536192"/>
            <a:ext cx="574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7" name="QB_7_AN.5_1#e3d0c7921.blank?vaa=1&amp;vcp=1&amp;pid=13a4f5d5a&amp;color=0,0,0&amp;vpa=204&amp;vtp=1&amp;vaab=1&amp;bbb=1"/>
          <p:cNvSpPr/>
          <p:nvPr/>
        </p:nvSpPr>
        <p:spPr>
          <a:xfrm>
            <a:off x="10525664" y="1536192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talks</a:t>
            </a:r>
            <a:endParaRPr lang="en-US" altLang="zh-CN" sz="2800" dirty="0"/>
          </a:p>
        </p:txBody>
      </p:sp>
      <p:sp>
        <p:nvSpPr>
          <p:cNvPr id="8" name="QB_7_AN.6_1#e3d0c7921.blank?vaa=1&amp;vcp=1&amp;pid=13a4f5d5a&amp;color=0,0,0&amp;vpa=205&amp;vtp=1&amp;vaab=1&amp;bbb=1"/>
          <p:cNvSpPr/>
          <p:nvPr/>
        </p:nvSpPr>
        <p:spPr>
          <a:xfrm>
            <a:off x="499015" y="2183892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BD.330_1#860f018f1?vaa=1&amp;vcp=1&amp;pid=13a4f5d5a&amp;color=0,0,0&amp;vtp=1&amp;vaab=1&amp;bbb=1&amp;hb=1"/>
          <p:cNvSpPr/>
          <p:nvPr/>
        </p:nvSpPr>
        <p:spPr>
          <a:xfrm>
            <a:off x="539496" y="34949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P44）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他也会上网查阅列车时刻表。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（P44）我家没有电脑。</a:t>
            </a:r>
            <a:endParaRPr lang="en-US" altLang="zh-CN" sz="2800" dirty="0"/>
          </a:p>
        </p:txBody>
      </p:sp>
      <p:sp>
        <p:nvSpPr>
          <p:cNvPr id="10" name="QB_7_AN.7_1#860f018f1.blank?vaa=1&amp;vcp=1&amp;pid=13a4f5d5a&amp;color=0,0,0&amp;vpa=206&amp;vtp=1&amp;vaab=1&amp;bbb=1"/>
          <p:cNvSpPr/>
          <p:nvPr/>
        </p:nvSpPr>
        <p:spPr>
          <a:xfrm>
            <a:off x="2107153" y="3451796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endParaRPr lang="en-US" altLang="zh-CN" sz="2800" dirty="0"/>
          </a:p>
        </p:txBody>
      </p:sp>
      <p:sp>
        <p:nvSpPr>
          <p:cNvPr id="11" name="QB_7_AN.8_1#860f018f1.blank?vaa=1&amp;vcp=1&amp;pid=13a4f5d5a&amp;color=0,0,0&amp;vpa=207&amp;vtp=1&amp;vaab=1&amp;bbb=1"/>
          <p:cNvSpPr/>
          <p:nvPr/>
        </p:nvSpPr>
        <p:spPr>
          <a:xfrm>
            <a:off x="3224752" y="3464496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2" name="QB_7_AN.9_1#860f018f1.blank?vaa=1&amp;vcp=1&amp;pid=13a4f5d5a&amp;color=0,0,0&amp;vpa=208&amp;vtp=1&amp;vaab=1&amp;bbb=1"/>
          <p:cNvSpPr/>
          <p:nvPr/>
        </p:nvSpPr>
        <p:spPr>
          <a:xfrm>
            <a:off x="4075652" y="3464496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3" name="QB_7_AN.10_1#860f018f1.blank?vaa=1&amp;vcp=1&amp;pid=13a4f5d5a&amp;color=0,0,0&amp;vpa=209&amp;vtp=1&amp;vaab=1&amp;bbb=1"/>
          <p:cNvSpPr/>
          <p:nvPr/>
        </p:nvSpPr>
        <p:spPr>
          <a:xfrm>
            <a:off x="4990052" y="3464496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endParaRPr lang="en-US" altLang="zh-CN" sz="2800" dirty="0"/>
          </a:p>
        </p:txBody>
      </p:sp>
      <p:sp>
        <p:nvSpPr>
          <p:cNvPr id="14" name="QB_7_AN.11_1#860f018f1.blank?vaa=1&amp;vcp=1&amp;pid=13a4f5d5a&amp;color=0,0,0&amp;vpa=210&amp;vtp=1&amp;vaab=1&amp;bbb=1"/>
          <p:cNvSpPr/>
          <p:nvPr/>
        </p:nvSpPr>
        <p:spPr>
          <a:xfrm>
            <a:off x="6552153" y="346449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7_AN.12_1#860f018f1.blank?vaa=1&amp;vcp=1&amp;pid=13a4f5d5a&amp;color=0,0,0&amp;vpa=211&amp;vtp=1&amp;vaab=1&amp;bbb=1"/>
          <p:cNvSpPr/>
          <p:nvPr/>
        </p:nvSpPr>
        <p:spPr>
          <a:xfrm>
            <a:off x="7263353" y="3464496"/>
            <a:ext cx="1085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endParaRPr lang="en-US" altLang="zh-CN" sz="2800" dirty="0"/>
          </a:p>
        </p:txBody>
      </p:sp>
      <p:sp>
        <p:nvSpPr>
          <p:cNvPr id="17" name="QB_7_AN.338_1#860f018f1.blank?vaa=1&amp;vcp=1&amp;pid=13a4f5d5a&amp;color=0,0,0&amp;vpa=212&amp;vtp=1&amp;vaab=1&amp;bbb=1"/>
          <p:cNvSpPr/>
          <p:nvPr/>
        </p:nvSpPr>
        <p:spPr>
          <a:xfrm>
            <a:off x="2237328" y="4738941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18" name="QB_7_AN.339_1#860f018f1.blank?vaa=1&amp;vcp=1&amp;pid=13a4f5d5a&amp;color=0,0,0&amp;vpa=213&amp;vtp=1&amp;vaab=1&amp;bbb=1"/>
          <p:cNvSpPr/>
          <p:nvPr/>
        </p:nvSpPr>
        <p:spPr>
          <a:xfrm>
            <a:off x="3088227" y="4726241"/>
            <a:ext cx="1600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7" grpId="0" build="p" animBg="1"/>
      <p:bldP spid="18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a2b0dded?vcp=1&amp;pid=dfd2014a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340_1#25e0d1b48?sp=1&amp;vaa=1&amp;vcp=1&amp;pid=8a2b0dded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你愿意来参加我的生日聚会吗？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我愿意。</a:t>
            </a:r>
            <a:endParaRPr lang="en-US" altLang="zh-CN" sz="2800" dirty="0"/>
          </a:p>
        </p:txBody>
      </p:sp>
      <p:sp>
        <p:nvSpPr>
          <p:cNvPr id="4" name="QB_7_AN.1_1#25e0d1b48.blank?vaa=1&amp;vcp=1&amp;pid=8a2b0dded&amp;color=0,0,0&amp;vpa=214&amp;vtp=1&amp;vaab=1&amp;bbb=1"/>
          <p:cNvSpPr/>
          <p:nvPr/>
        </p:nvSpPr>
        <p:spPr>
          <a:xfrm>
            <a:off x="1146715" y="1233015"/>
            <a:ext cx="119710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endParaRPr lang="en-US" altLang="zh-CN" sz="2800" dirty="0"/>
          </a:p>
        </p:txBody>
      </p:sp>
      <p:sp>
        <p:nvSpPr>
          <p:cNvPr id="5" name="QB_7_AN.2_1#25e0d1b48.blank?vaa=1&amp;vcp=1&amp;pid=8a2b0dded&amp;color=0,0,0&amp;vpa=215&amp;vtp=1&amp;vaab=1&amp;bbb=1"/>
          <p:cNvSpPr/>
          <p:nvPr/>
        </p:nvSpPr>
        <p:spPr>
          <a:xfrm>
            <a:off x="2594514" y="1220315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6" name="QB_7_AN.3_1#25e0d1b48.blank?vaa=1&amp;vcp=1&amp;pid=8a2b0dded&amp;color=0,0,0&amp;vpa=216&amp;vtp=1&amp;vaab=1&amp;bbb=1"/>
          <p:cNvSpPr/>
          <p:nvPr/>
        </p:nvSpPr>
        <p:spPr>
          <a:xfrm>
            <a:off x="3661315" y="1233015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7" name="QB_7_AN.4_1#25e0d1b48.blank?vaa=1&amp;vcp=1&amp;pid=8a2b0dded&amp;color=0,0,0&amp;vpa=217&amp;vtp=1&amp;vaab=1&amp;bbb=1"/>
          <p:cNvSpPr/>
          <p:nvPr/>
        </p:nvSpPr>
        <p:spPr>
          <a:xfrm>
            <a:off x="4677315" y="1233015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B_7_AN.5_1#25e0d1b48.blank?vaa=1&amp;vcp=1&amp;pid=8a2b0dded&amp;color=0,0,0&amp;vpa=218&amp;vtp=1&amp;vaab=1&amp;bbb=1"/>
          <p:cNvSpPr/>
          <p:nvPr/>
        </p:nvSpPr>
        <p:spPr>
          <a:xfrm>
            <a:off x="1930241" y="1880715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endParaRPr lang="en-US" altLang="zh-CN" sz="2800" dirty="0"/>
          </a:p>
        </p:txBody>
      </p:sp>
      <p:sp>
        <p:nvSpPr>
          <p:cNvPr id="9" name="QB_7_AN.6_1#25e0d1b48.blank?vaa=1&amp;vcp=1&amp;pid=8a2b0dded&amp;color=0,0,0&amp;vpa=219&amp;vtp=1&amp;vaab=1&amp;bbb=1"/>
          <p:cNvSpPr/>
          <p:nvPr/>
        </p:nvSpPr>
        <p:spPr>
          <a:xfrm>
            <a:off x="2806541" y="1880715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endParaRPr lang="en-US" altLang="zh-CN" sz="2800" dirty="0"/>
          </a:p>
        </p:txBody>
      </p:sp>
      <p:sp>
        <p:nvSpPr>
          <p:cNvPr id="10" name="QB_7_AN.7_1#25e0d1b48.blank?vaa=1&amp;vcp=1&amp;pid=8a2b0dded&amp;color=0,0,0&amp;vpa=220&amp;vtp=1&amp;vaab=1&amp;bbb=1"/>
          <p:cNvSpPr/>
          <p:nvPr/>
        </p:nvSpPr>
        <p:spPr>
          <a:xfrm>
            <a:off x="3860642" y="1880715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BD.348_1#7ee9e71ce?vaa=1&amp;vcp=1&amp;pid=8a2b0dded&amp;color=0,0,0&amp;vtp=1&amp;vaab=1&amp;bbb=1"/>
          <p:cNvSpPr/>
          <p:nvPr/>
        </p:nvSpPr>
        <p:spPr>
          <a:xfrm>
            <a:off x="539496" y="383588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我总是喜欢生日聚会。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（P48）在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中国的生日聚会上你们通常做什么？</a:t>
            </a:r>
            <a:endParaRPr lang="en-US" altLang="zh-CN" sz="2800" dirty="0"/>
          </a:p>
        </p:txBody>
      </p:sp>
      <p:sp>
        <p:nvSpPr>
          <p:cNvPr id="12" name="QB_7_AN.8_1#7ee9e71ce.blank?vaa=1&amp;vcp=1&amp;pid=8a2b0dded&amp;color=0,0,0&amp;vpa=221&amp;vtp=1&amp;vaab=1&amp;bbb=1"/>
          <p:cNvSpPr/>
          <p:nvPr/>
        </p:nvSpPr>
        <p:spPr>
          <a:xfrm>
            <a:off x="1075278" y="3792709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endParaRPr lang="en-US" altLang="zh-CN" sz="2800" dirty="0"/>
          </a:p>
        </p:txBody>
      </p:sp>
      <p:sp>
        <p:nvSpPr>
          <p:cNvPr id="13" name="QB_7_AN.9_1#7ee9e71ce.blank?vaa=1&amp;vcp=1&amp;pid=8a2b0dded&amp;color=0,0,0&amp;vpa=222&amp;vtp=1&amp;vaab=1&amp;bbb=1"/>
          <p:cNvSpPr/>
          <p:nvPr/>
        </p:nvSpPr>
        <p:spPr>
          <a:xfrm>
            <a:off x="2535778" y="3805409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4" name="QB_7_AN.10_1#7ee9e71ce.blank?vaa=1&amp;vcp=1&amp;pid=8a2b0dded&amp;color=0,0,0&amp;vpa=223&amp;vtp=1&amp;vaab=1&amp;bbb=1"/>
          <p:cNvSpPr/>
          <p:nvPr/>
        </p:nvSpPr>
        <p:spPr>
          <a:xfrm>
            <a:off x="4939252" y="3792709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parties</a:t>
            </a:r>
            <a:endParaRPr lang="en-US" altLang="zh-CN" sz="2800" dirty="0"/>
          </a:p>
        </p:txBody>
      </p:sp>
      <p:sp>
        <p:nvSpPr>
          <p:cNvPr id="16" name="QB_7_AN.353_1#7ee9e71ce.blank?vaa=1&amp;vcp=1&amp;pid=8a2b0dded&amp;color=0,0,0&amp;vpa=224&amp;vtp=1&amp;vaab=1&amp;bbb=1"/>
          <p:cNvSpPr/>
          <p:nvPr/>
        </p:nvSpPr>
        <p:spPr>
          <a:xfrm>
            <a:off x="2943764" y="4440409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endParaRPr lang="en-US" altLang="zh-CN" sz="2800" dirty="0"/>
          </a:p>
        </p:txBody>
      </p:sp>
      <p:sp>
        <p:nvSpPr>
          <p:cNvPr id="17" name="QB_7_AN.354_1#7ee9e71ce.blank?vaa=1&amp;vcp=1&amp;pid=8a2b0dded&amp;color=0,0,0&amp;vpa=225&amp;vtp=1&amp;vaab=1&amp;bbb=1"/>
          <p:cNvSpPr/>
          <p:nvPr/>
        </p:nvSpPr>
        <p:spPr>
          <a:xfrm>
            <a:off x="4429665" y="4453109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5_1#519fad5bf?vaa=1&amp;vcp=1&amp;pid=8a2b0dded&amp;color=0,0,0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（P48）我妈妈从不做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生日蛋糕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cards.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（P48）有时我们会送生日卡片。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________ ___ ___ 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（P48）你们用中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文唱还是用英文唱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（P50）她花很多钱。</a:t>
            </a:r>
            <a:endParaRPr lang="en-US" altLang="zh-CN" sz="2800" dirty="0"/>
          </a:p>
        </p:txBody>
      </p:sp>
      <p:sp>
        <p:nvSpPr>
          <p:cNvPr id="3" name="QB_7_AN.1_1#519fad5bf.blank?vaa=1&amp;vcp=1&amp;pid=8a2b0dded&amp;color=0,0,0&amp;vpa=226&amp;vtp=1&amp;vaab=1&amp;bbb=1"/>
          <p:cNvSpPr/>
          <p:nvPr/>
        </p:nvSpPr>
        <p:spPr>
          <a:xfrm>
            <a:off x="2634203" y="153387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endParaRPr lang="en-US" altLang="zh-CN" sz="2800" dirty="0"/>
          </a:p>
        </p:txBody>
      </p:sp>
      <p:sp>
        <p:nvSpPr>
          <p:cNvPr id="4" name="QB_7_AN.2_1#519fad5bf.blank?vaa=1&amp;vcp=1&amp;pid=8a2b0dded&amp;color=0,0,0&amp;vpa=227&amp;vtp=1&amp;vaab=1&amp;bbb=1"/>
          <p:cNvSpPr/>
          <p:nvPr/>
        </p:nvSpPr>
        <p:spPr>
          <a:xfrm>
            <a:off x="3916902" y="1533874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endParaRPr lang="en-US" altLang="zh-CN" sz="2800" dirty="0"/>
          </a:p>
        </p:txBody>
      </p:sp>
      <p:sp>
        <p:nvSpPr>
          <p:cNvPr id="6" name="QB_7_AN.3_1#519fad5bf.blank?vaa=1&amp;vcp=1&amp;pid=8a2b0dded&amp;color=0,0,0&amp;vpa=228&amp;vtp=1&amp;vaab=1&amp;bbb=1"/>
          <p:cNvSpPr/>
          <p:nvPr/>
        </p:nvSpPr>
        <p:spPr>
          <a:xfrm>
            <a:off x="1419891" y="2829274"/>
            <a:ext cx="17764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endParaRPr lang="en-US" altLang="zh-CN" sz="2800" dirty="0"/>
          </a:p>
        </p:txBody>
      </p:sp>
      <p:sp>
        <p:nvSpPr>
          <p:cNvPr id="7" name="QB_7_AN.4_1#519fad5bf.blank?vaa=1&amp;vcp=1&amp;pid=8a2b0dded&amp;color=0,0,0&amp;vpa=229&amp;vtp=1&amp;vaab=1&amp;bbb=1"/>
          <p:cNvSpPr/>
          <p:nvPr/>
        </p:nvSpPr>
        <p:spPr>
          <a:xfrm>
            <a:off x="3375691" y="281657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endParaRPr lang="en-US" altLang="zh-CN" sz="2800" dirty="0"/>
          </a:p>
        </p:txBody>
      </p:sp>
      <p:sp>
        <p:nvSpPr>
          <p:cNvPr id="9" name="QB_7_AN.6_1#519fad5bf.blank?vaa=1&amp;vcp=1&amp;pid=8a2b0dded&amp;color=0,0,0&amp;vpa=230&amp;vtp=1&amp;vaab=1&amp;bbb=1"/>
          <p:cNvSpPr/>
          <p:nvPr/>
        </p:nvSpPr>
        <p:spPr>
          <a:xfrm>
            <a:off x="3234277" y="3476974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0" name="QB_7_AN.7_1#519fad5bf.blank?vaa=1&amp;vcp=1&amp;pid=8a2b0dded&amp;color=0,0,0&amp;vpa=231&amp;vtp=1&amp;vaab=1&amp;bbb=1"/>
          <p:cNvSpPr/>
          <p:nvPr/>
        </p:nvSpPr>
        <p:spPr>
          <a:xfrm>
            <a:off x="3958177" y="3476974"/>
            <a:ext cx="1401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endParaRPr lang="en-US" altLang="zh-CN" sz="2800" dirty="0"/>
          </a:p>
        </p:txBody>
      </p:sp>
      <p:sp>
        <p:nvSpPr>
          <p:cNvPr id="11" name="QB_7_AN.8_1#519fad5bf.blank?vaa=1&amp;vcp=1&amp;pid=8a2b0dded&amp;color=0,0,0&amp;vpa=232&amp;vtp=1&amp;vaab=1&amp;bbb=1"/>
          <p:cNvSpPr/>
          <p:nvPr/>
        </p:nvSpPr>
        <p:spPr>
          <a:xfrm>
            <a:off x="5545677" y="3476974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12" name="QB_7_AN.5_1#519fad5bf.blank?vaa=1&amp;vcp=1&amp;pid=8a2b0dded&amp;color=0,0,0&amp;vpa=233&amp;vtp=1&amp;vaab=1&amp;bbb=1"/>
          <p:cNvSpPr/>
          <p:nvPr/>
        </p:nvSpPr>
        <p:spPr>
          <a:xfrm>
            <a:off x="6256877" y="3476974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3" name="QB_7_AN.9_1#519fad5bf.blank?vaa=1&amp;vcp=1&amp;pid=8a2b0dded&amp;color=0,0,0&amp;vpa=234&amp;vtp=1&amp;vaab=1&amp;bbb=1"/>
          <p:cNvSpPr/>
          <p:nvPr/>
        </p:nvSpPr>
        <p:spPr>
          <a:xfrm>
            <a:off x="7018878" y="3464274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endParaRPr lang="en-US" altLang="zh-CN" sz="2800" dirty="0"/>
          </a:p>
        </p:txBody>
      </p:sp>
      <p:sp>
        <p:nvSpPr>
          <p:cNvPr id="15" name="QB_7_AN.368_1#519fad5bf.blank?vaa=1&amp;vcp=1&amp;pid=8a2b0dded&amp;color=0,0,0&amp;vpa=235&amp;vtp=1&amp;vaab=1&amp;bbb=1"/>
          <p:cNvSpPr/>
          <p:nvPr/>
        </p:nvSpPr>
        <p:spPr>
          <a:xfrm>
            <a:off x="1489615" y="4738719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9_1#1ab8b7f63?vaa=1&amp;vcp=1&amp;pid=8a2b0dded&amp;color=0,0,0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（P50）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贝蒂的表妹喜欢阅读。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television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.（P50）他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们通常周末时在电视上看足球。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（P53）恐怕我不能来（参加你的生日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聚会）。</a:t>
            </a:r>
            <a:endParaRPr lang="en-US" altLang="zh-CN" sz="2800" dirty="0"/>
          </a:p>
        </p:txBody>
      </p:sp>
      <p:sp>
        <p:nvSpPr>
          <p:cNvPr id="3" name="QB_7_AN.1_1#1ab8b7f63.blank?vaa=1&amp;vcp=1&amp;pid=8a2b0dded&amp;color=0,0,0&amp;vpa=236&amp;vtp=1&amp;vaab=1&amp;bbb=1"/>
          <p:cNvSpPr/>
          <p:nvPr/>
        </p:nvSpPr>
        <p:spPr>
          <a:xfrm>
            <a:off x="3041619" y="186026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endParaRPr lang="en-US" altLang="zh-CN" sz="2800" dirty="0"/>
          </a:p>
        </p:txBody>
      </p:sp>
      <p:sp>
        <p:nvSpPr>
          <p:cNvPr id="4" name="QB_7_AN.2_1#1ab8b7f63.blank?vaa=1&amp;vcp=1&amp;pid=8a2b0dded&amp;color=0,0,0&amp;vpa=237&amp;vtp=1&amp;vaab=1&amp;bbb=1"/>
          <p:cNvSpPr/>
          <p:nvPr/>
        </p:nvSpPr>
        <p:spPr>
          <a:xfrm>
            <a:off x="4171918" y="1847564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endParaRPr lang="en-US" altLang="zh-CN" sz="2800" dirty="0"/>
          </a:p>
        </p:txBody>
      </p:sp>
      <p:sp>
        <p:nvSpPr>
          <p:cNvPr id="6" name="QB_7_AN.3_1#1ab8b7f63.blank?vaa=1&amp;vcp=1&amp;pid=8a2b0dded&amp;color=0,0,0&amp;vpa=238&amp;vtp=1&amp;vaab=1&amp;bbb=1"/>
          <p:cNvSpPr/>
          <p:nvPr/>
        </p:nvSpPr>
        <p:spPr>
          <a:xfrm>
            <a:off x="7288753" y="2507964"/>
            <a:ext cx="514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7" name="QB_7_AN.4_1#1ab8b7f63.blank?vaa=1&amp;vcp=1&amp;pid=8a2b0dded&amp;color=0,0,0&amp;vpa=239&amp;vtp=1&amp;vaab=1&amp;bbb=1"/>
          <p:cNvSpPr/>
          <p:nvPr/>
        </p:nvSpPr>
        <p:spPr>
          <a:xfrm>
            <a:off x="8050753" y="2507964"/>
            <a:ext cx="1658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</a:t>
            </a:r>
            <a:endParaRPr lang="en-US" altLang="zh-CN" sz="2800" dirty="0"/>
          </a:p>
        </p:txBody>
      </p:sp>
      <p:sp>
        <p:nvSpPr>
          <p:cNvPr id="9" name="QB_7_AN.376_1#1ab8b7f63.blank?vaa=1&amp;vcp=1&amp;pid=8a2b0dded&amp;color=0,0,0&amp;vpa=240&amp;vtp=1&amp;vaab=1&amp;bbb=1"/>
          <p:cNvSpPr/>
          <p:nvPr/>
        </p:nvSpPr>
        <p:spPr>
          <a:xfrm>
            <a:off x="1007015" y="3803364"/>
            <a:ext cx="773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endParaRPr lang="en-US" altLang="zh-CN" sz="2800" dirty="0"/>
          </a:p>
        </p:txBody>
      </p:sp>
      <p:sp>
        <p:nvSpPr>
          <p:cNvPr id="10" name="QB_7_AN.377_1#1ab8b7f63.blank?vaa=1&amp;vcp=1&amp;pid=8a2b0dded&amp;color=0,0,0&amp;vpa=241&amp;vtp=1&amp;vaab=1&amp;bbb=1"/>
          <p:cNvSpPr/>
          <p:nvPr/>
        </p:nvSpPr>
        <p:spPr>
          <a:xfrm>
            <a:off x="2010314" y="380336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d1d4d4bd.fixed?vcp=1&amp;pid=4e1cd621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2d1d4d4bd.fixed?vcp=1&amp;pid=4e1cd621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51569c36?vcp=1&amp;pid=2d1d4d4b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一般现在时</a:t>
            </a:r>
            <a:endParaRPr lang="en-US" altLang="zh-CN" sz="3000" dirty="0"/>
          </a:p>
        </p:txBody>
      </p:sp>
      <p:sp>
        <p:nvSpPr>
          <p:cNvPr id="3" name="P_6_BD#aab743d91?vcp=1&amp;pid=b51569c36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（详见“动词的时态和语态”一讲）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e669604?vcp=1&amp;pid=2d1d4d4b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频度副词</a:t>
            </a:r>
            <a:endParaRPr lang="en-US" altLang="zh-CN" sz="3000" dirty="0"/>
          </a:p>
        </p:txBody>
      </p:sp>
      <p:sp>
        <p:nvSpPr>
          <p:cNvPr id="3" name="P_6_BD#a2a126cbf?vcp=1&amp;pid=95e669604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频度副词在句中作状语，一般位于实义动词前，系动词或助动词之后。</a:t>
            </a:r>
            <a:endParaRPr lang="en-US" altLang="zh-CN" sz="2800" spc="-100" dirty="0"/>
          </a:p>
        </p:txBody>
      </p:sp>
      <p:pic>
        <p:nvPicPr>
          <p:cNvPr id="4" name="P_6_BD#a2a126cbf?vcp=1&amp;pid=95e66960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9983" y="2122122"/>
            <a:ext cx="8205440" cy="308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5a5e6b4f?vcp=1&amp;pid=4be6fd97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624328"/>
            <a:ext cx="11064240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3e597dab?vcp=1&amp;pid=95e66960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378_1#d0250b575?vaa=1&amp;vcp=1&amp;pid=43e597dab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d0250b575.bracket?vaa=1&amp;vcp=1&amp;pid=43e597dab&amp;color=0,0,0&amp;vpa=242&amp;vtp=1&amp;vaab=1"/>
          <p:cNvSpPr/>
          <p:nvPr/>
        </p:nvSpPr>
        <p:spPr>
          <a:xfrm>
            <a:off x="9345453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78_2#d0250b575.choices?vaa=1&amp;vcp=1&amp;pid=43e597dab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.often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B.always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.seldom</a:t>
            </a:r>
            <a:endParaRPr lang="en-US" altLang="zh-CN" sz="2800" dirty="0"/>
          </a:p>
        </p:txBody>
      </p:sp>
      <p:sp>
        <p:nvSpPr>
          <p:cNvPr id="6" name="QC_7_BD.380_1#191134f04?vaa=1&amp;vcp=1&amp;pid=43e597dab&amp;color=0,0,0&amp;vtp=1&amp;vaab=1&amp;bbb=1&amp;h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381_1#191134f04.bracket?vaa=1&amp;vcp=1&amp;pid=43e597dab&amp;color=0,0,0&amp;vpa=243&amp;vtp=1&amp;vaab=1"/>
          <p:cNvSpPr/>
          <p:nvPr/>
        </p:nvSpPr>
        <p:spPr>
          <a:xfrm>
            <a:off x="1892839" y="31094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380_2#191134f04.choices?vaa=1&amp;vcp=1&amp;pid=43e597dab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.usually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B.never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.sometimes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728af9e?vcp=1&amp;pid=2d1d4d4b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辨析时间介词on,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3000" dirty="0"/>
          </a:p>
        </p:txBody>
      </p:sp>
      <p:graphicFrame>
        <p:nvGraphicFramePr>
          <p:cNvPr id="44" name="P_6_BD#e95bdb3cf?colgroup=3,10,15&amp;vcp=1&amp;pid=6e728af9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817800"/>
              </p:ext>
            </p:extLst>
          </p:nvPr>
        </p:nvGraphicFramePr>
        <p:xfrm>
          <a:off x="539496" y="1272966"/>
          <a:ext cx="11082528" cy="5052696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32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131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与具体日期连用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与星期几连用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与具体某一天的上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晚上连用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与有形容词修饰或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具有形容词性质的定语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修饰的上午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晚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上连用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October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10th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Tuesday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在星期二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在星期五晚上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在一个寒冷的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早上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日的晚上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6_BD#e95bdb3cf?colgroup=3,10,15&amp;vcp=1&amp;pid=6e728af9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858420"/>
              </p:ext>
            </p:extLst>
          </p:nvPr>
        </p:nvGraphicFramePr>
        <p:xfrm>
          <a:off x="539496" y="1545494"/>
          <a:ext cx="11082528" cy="4471608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32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与月份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季节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份连用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用于固定搭配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在上午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在下午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傍晚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usually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January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February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春节通常在每年的一月或二月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afternoon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在上午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晚上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常与钟点连用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也与表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示具体时间的名词连用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日早上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e95bdb3cf?colgroup=3,10,15&amp;vcp=1&amp;pid=6e728af9e&amp;color=0,0,0&amp;vtp=1&amp;vaab=1&amp;bt=1&amp;bbb=1">
            <a:extLst>
              <a:ext uri="{FF2B5EF4-FFF2-40B4-BE49-F238E27FC236}">
                <a16:creationId xmlns:a16="http://schemas.microsoft.com/office/drawing/2014/main" id="{4FA07261-5CB5-63C6-F923-481B265EA079}"/>
              </a:ext>
            </a:extLst>
          </p:cNvPr>
          <p:cNvSpPr txBox="1"/>
          <p:nvPr/>
        </p:nvSpPr>
        <p:spPr>
          <a:xfrm>
            <a:off x="10903879" y="8370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abea5d93?vcp=1&amp;pid=2d1d4d4bd&amp;color=236,117,163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few,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endParaRPr lang="en-US" altLang="zh-CN" sz="3000" dirty="0"/>
          </a:p>
        </p:txBody>
      </p:sp>
      <p:graphicFrame>
        <p:nvGraphicFramePr>
          <p:cNvPr id="46" name="P_6_BD#8b1a584bb?colgroup=12,8,8&amp;vcp=1&amp;pid=5abea5d9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164304"/>
              </p:ext>
            </p:extLst>
          </p:nvPr>
        </p:nvGraphicFramePr>
        <p:xfrm>
          <a:off x="539496" y="1272966"/>
          <a:ext cx="11091672" cy="2782000"/>
        </p:xfrm>
        <a:graphic>
          <a:graphicData uri="http://schemas.openxmlformats.org/drawingml/2006/table">
            <a:tbl>
              <a:tblPr/>
              <a:tblGrid>
                <a:gridCol w="4581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3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修饰不可数名词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修饰可数名词复数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表示肯定含义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还是有的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一点儿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表示否定含义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少到几乎没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几乎没有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几乎没有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b1a584bb?sp=1&amp;vcp=1&amp;pid=5abea5d93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还可以用作副词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有点儿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稍微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这双鞋对我来说太大了一点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还可以表示带有感情色彩的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她救下一个眼看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要落入水中的小女孩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94793f6c?vcp=1&amp;pid=5abea5d9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382_1#a3bd2b4e8?vaa=1&amp;vcp=1&amp;pid=894793f6c&amp;color=0,0,0&amp;vtp=1&amp;vaab=1&amp;bb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endParaRPr lang="en-US" altLang="zh-CN" sz="2800" dirty="0"/>
          </a:p>
        </p:txBody>
      </p:sp>
      <p:sp>
        <p:nvSpPr>
          <p:cNvPr id="4" name="QB_7_AN.1_1#a3bd2b4e8.blank?vaa=1&amp;vcp=1&amp;pid=894793f6c&amp;color=0,0,0&amp;vpa=244&amp;vtp=1&amp;vaab=1&amp;bbb=1"/>
          <p:cNvSpPr/>
          <p:nvPr/>
        </p:nvSpPr>
        <p:spPr>
          <a:xfrm>
            <a:off x="6924325" y="1180764"/>
            <a:ext cx="1243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endParaRPr lang="en-US" altLang="zh-CN" sz="2800" dirty="0"/>
          </a:p>
        </p:txBody>
      </p:sp>
      <p:sp>
        <p:nvSpPr>
          <p:cNvPr id="6" name="QB_7_AN.2_1#a3bd2b4e8.blank?vaa=1&amp;vcp=1&amp;pid=894793f6c&amp;color=0,0,0&amp;vpa=245&amp;vtp=1&amp;vaab=1&amp;bbb=1"/>
          <p:cNvSpPr/>
          <p:nvPr/>
        </p:nvSpPr>
        <p:spPr>
          <a:xfrm>
            <a:off x="2186528" y="1828464"/>
            <a:ext cx="908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endParaRPr lang="en-US" altLang="zh-CN" sz="2800" dirty="0"/>
          </a:p>
        </p:txBody>
      </p:sp>
      <p:sp>
        <p:nvSpPr>
          <p:cNvPr id="8" name="QB_7_AN.3_1#a3bd2b4e8.blank?vaa=1&amp;vcp=1&amp;pid=894793f6c&amp;color=0,0,0&amp;vpa=246&amp;vtp=1&amp;vaab=1&amp;bbb=1"/>
          <p:cNvSpPr/>
          <p:nvPr/>
        </p:nvSpPr>
        <p:spPr>
          <a:xfrm>
            <a:off x="2881853" y="2476164"/>
            <a:ext cx="1127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endParaRPr lang="en-US" altLang="zh-CN" sz="2800" dirty="0"/>
          </a:p>
        </p:txBody>
      </p:sp>
      <p:sp>
        <p:nvSpPr>
          <p:cNvPr id="10" name="QB_7_AN.389_1#a3bd2b4e8.blank?vaa=1&amp;vcp=1&amp;pid=894793f6c&amp;color=0,0,0&amp;vpa=247&amp;vtp=1&amp;vaab=1&amp;bbb=1"/>
          <p:cNvSpPr/>
          <p:nvPr/>
        </p:nvSpPr>
        <p:spPr>
          <a:xfrm>
            <a:off x="5599842" y="3123864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50c8bfb7?vcp=1&amp;pid=2d1d4d4b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辨析lonely与alone</a:t>
            </a:r>
            <a:endParaRPr lang="en-US" altLang="zh-CN" sz="3000" dirty="0"/>
          </a:p>
        </p:txBody>
      </p:sp>
      <p:graphicFrame>
        <p:nvGraphicFramePr>
          <p:cNvPr id="49" name="P_6_BD#665dde8c2?colgroup=3,13,11&amp;vcp=1&amp;pid=d50c8bfb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479240"/>
              </p:ext>
            </p:extLst>
          </p:nvPr>
        </p:nvGraphicFramePr>
        <p:xfrm>
          <a:off x="539496" y="1272966"/>
          <a:ext cx="11073384" cy="44598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4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lonely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作形容词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孤独的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指心灵上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的孤独与寂寞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在句中作表语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定语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荒凉的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人迹罕至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在句中作定语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修饰地点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那个男孩感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到很孤独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因为他没有朋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mountain.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这一家子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曾住在这座荒凉的山里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P_6_BD#665dde8c2?colgroup=3,13,11&amp;vcp=1&amp;pid=d50c8bfb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594367"/>
              </p:ext>
            </p:extLst>
          </p:nvPr>
        </p:nvGraphicFramePr>
        <p:xfrm>
          <a:off x="539496" y="1828736"/>
          <a:ext cx="11073384" cy="390512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4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作形容词或副词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作形容词时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不能用在名词前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独自的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单独的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指客观环境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无人陪伴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wife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children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史密斯先生独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自一人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没有妻子和孩子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她独自一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人去了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65dde8c2?colgroup=3,13,11&amp;vcp=1&amp;pid=d50c8bfb7&amp;color=0,0,0&amp;vtp=1&amp;vaab=1&amp;bt=1&amp;bbb=1">
            <a:extLst>
              <a:ext uri="{FF2B5EF4-FFF2-40B4-BE49-F238E27FC236}">
                <a16:creationId xmlns:a16="http://schemas.microsoft.com/office/drawing/2014/main" id="{9F25902D-3B98-31DB-1BDF-04ADA9025C37}"/>
              </a:ext>
            </a:extLst>
          </p:cNvPr>
          <p:cNvSpPr txBox="1"/>
          <p:nvPr/>
        </p:nvSpPr>
        <p:spPr>
          <a:xfrm>
            <a:off x="10894735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c595ad19?vcp=1&amp;pid=d50c8bfb7&amp;color=236,117,163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390_1#ae8c96bec?vaa=1&amp;vcp=1&amp;pid=0c595ad19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hill.</a:t>
            </a:r>
            <a:endParaRPr lang="en-US" altLang="zh-CN" sz="2800" dirty="0"/>
          </a:p>
        </p:txBody>
      </p:sp>
      <p:sp>
        <p:nvSpPr>
          <p:cNvPr id="4" name="QB_7_AN.1_1#ae8c96bec.blank?vaa=1&amp;vcp=1&amp;pid=0c595ad19&amp;color=0,0,0&amp;vpa=248&amp;vtp=1&amp;vaab=1&amp;bbb=1"/>
          <p:cNvSpPr/>
          <p:nvPr/>
        </p:nvSpPr>
        <p:spPr>
          <a:xfrm>
            <a:off x="6875938" y="118076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endParaRPr lang="en-US" altLang="zh-CN" sz="2800" dirty="0"/>
          </a:p>
        </p:txBody>
      </p:sp>
      <p:sp>
        <p:nvSpPr>
          <p:cNvPr id="6" name="QB_7_AN.2_1#ae8c96bec.blank?vaa=1&amp;vcp=1&amp;pid=0c595ad19&amp;color=0,0,0&amp;vpa=249&amp;vtp=1&amp;vaab=1&amp;bbb=1"/>
          <p:cNvSpPr/>
          <p:nvPr/>
        </p:nvSpPr>
        <p:spPr>
          <a:xfrm>
            <a:off x="3381915" y="1815764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endParaRPr lang="en-US" altLang="zh-CN" sz="2800" dirty="0"/>
          </a:p>
        </p:txBody>
      </p:sp>
      <p:sp>
        <p:nvSpPr>
          <p:cNvPr id="8" name="QB_7_AN.395_1#ae8c96bec.blank?vaa=1&amp;vcp=1&amp;pid=0c595ad19&amp;color=0,0,0&amp;vpa=250&amp;vtp=1&amp;vaab=1&amp;bbb=1"/>
          <p:cNvSpPr/>
          <p:nvPr/>
        </p:nvSpPr>
        <p:spPr>
          <a:xfrm>
            <a:off x="2591339" y="2442509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05a74e49?vcp=1&amp;pid=2d1d4d4b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考点6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的用法</a:t>
            </a:r>
            <a:endParaRPr lang="en-US" altLang="zh-CN" sz="3000" dirty="0"/>
          </a:p>
        </p:txBody>
      </p:sp>
      <p:sp>
        <p:nvSpPr>
          <p:cNvPr id="3" name="P_6_BD#a82fbca0e?vcp=1&amp;pid=a05a74e49&amp;color=0,0,0&amp;vtp=1&amp;vaab=1&amp;bb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like相当于want，其常见用法如下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意为“想要做某事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我们要感谢他们的耐心和理解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9805ce52.fixed?vcp=1&amp;pid=4e1cd621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69805ce52.fixed?vcp=1&amp;pid=4e1cd621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82fbca0e?sp=1&amp;vcp=1&amp;pid=a05a74e49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“想要某人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做某事”。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3.“Would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sth.?”意为“你想要某物吗？”，表示客气的请求、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询问。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肯定回答：Yes,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否定回答：No,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82fbca0e?sp=1&amp;vcp=1&amp;pid=a05a74e49&amp;color=0,0,0&amp;vtp=1&amp;vaab=1&amp;bt=1&amp;bbb=1&amp;hb=1"/>
          <p:cNvSpPr/>
          <p:nvPr/>
        </p:nvSpPr>
        <p:spPr>
          <a:xfrm>
            <a:off x="539496" y="1523873"/>
            <a:ext cx="11109960" cy="3793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53464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4.“Would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意为“你愿意做某事吗？”，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  <a:tabLst>
                <a:tab pos="53464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请、建议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53464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肯定回答：Yes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like/love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53464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否定回答：No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thanks./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250983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endParaRPr lang="en-US" altLang="zh-CN" sz="2800" dirty="0"/>
          </a:p>
          <a:p>
            <a:pPr>
              <a:lnSpc>
                <a:spcPts val="5000"/>
              </a:lnSpc>
              <a:tabLst>
                <a:tab pos="250983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82fbca0e?vcp=1&amp;pid=a05a74e49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你愿意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周末跟我一起去钓鱼吗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是的，我很乐意去。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我必须完成我的家庭作业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对不起，我恐怕没有时间。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00bb5ec7?vcp=1&amp;pid=a05a74e4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396_1#3b2c955f0?sp=1&amp;vaa=1&amp;vcp=1&amp;pid=700bb5ec7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3b2c955f0.bracket?vaa=1&amp;vcp=1&amp;pid=700bb5ec7&amp;color=0,0,0&amp;vpa=251&amp;vtp=1&amp;vaab=1"/>
          <p:cNvSpPr/>
          <p:nvPr/>
        </p:nvSpPr>
        <p:spPr>
          <a:xfrm>
            <a:off x="4135977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96_2#3b2c955f0.choices?vaa=1&amp;vcp=1&amp;pid=700bb5ec7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endParaRPr lang="en-US" altLang="zh-CN" sz="2800" dirty="0"/>
          </a:p>
        </p:txBody>
      </p:sp>
      <p:sp>
        <p:nvSpPr>
          <p:cNvPr id="6" name="QC_7_BD.398_1#06fcce681?sp=1&amp;vaa=1&amp;vcp=1&amp;pid=700bb5ec7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06fcce681.bracket?vaa=1&amp;vcp=1&amp;pid=700bb5ec7&amp;color=0,0,0&amp;vpa=252&amp;vtp=1&amp;vaab=1"/>
          <p:cNvSpPr/>
          <p:nvPr/>
        </p:nvSpPr>
        <p:spPr>
          <a:xfrm>
            <a:off x="3644742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398_2#06fcce681.choices?vaa=1&amp;vcp=1&amp;pid=700bb5ec7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C_7_BD.400_1#295fa465a?vaa=1&amp;vcp=1&amp;pid=700bb5ec7&amp;color=0,0,0&amp;vtp=1&amp;vaab=1&amp;bbb=1"/>
          <p:cNvSpPr/>
          <p:nvPr/>
        </p:nvSpPr>
        <p:spPr>
          <a:xfrm>
            <a:off x="539496" y="50085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AN.401_1#295fa465a.bracket?vaa=1&amp;vcp=1&amp;pid=700bb5ec7&amp;color=0,0,0&amp;vpa=253&amp;vtp=1&amp;vaab=1"/>
          <p:cNvSpPr/>
          <p:nvPr/>
        </p:nvSpPr>
        <p:spPr>
          <a:xfrm>
            <a:off x="9779539" y="49952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BD.400_2#295fa465a.choices?vaa=1&amp;vcp=1&amp;pid=700bb5ec7&amp;color=0,0,0&amp;vtp=1&amp;vaab=1&amp;bbb=1"/>
          <p:cNvSpPr/>
          <p:nvPr/>
        </p:nvSpPr>
        <p:spPr>
          <a:xfrm>
            <a:off x="539496" y="56302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1be17fda.fixed?vcp=1&amp;pid=4e1cd621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51be17fda.fixed?vcp=1&amp;pid=4e1cd621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dc915410?vcp=1&amp;pid=51be17fda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日常生活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日常生活介绍属于记叙文的范畴，常见的命题角度有：1.对上学日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日常生活的介绍；2.对周末日常生活的介绍；3.对理想的一天的描述。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写这一类短文的时候，应注意以下两点：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1.应按时间顺序来叙述一天的活动；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2.要注意使用表示连接或是频度的副词，如then,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5480a26a?vcp=1&amp;pid=51be17fd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21b959777?vcp=1&amp;pid=85480a26a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1b959777?vcp=1&amp;pid=85480a26a&amp;color=0,0,0&amp;mp=1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1b959777?vcp=1&amp;pid=85480a26a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94fc94e?vcp=1&amp;pid=51be17fd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8cb07b427?vcp=1&amp;pid=bb94fc94e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假设你是李华，你的英国笔友Peter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想了解中国学生一天的日常生活。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请你写一封电子邮件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，向他介绍你一天的生活。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写作要点：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1.描述一天的活动情况；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2.写出你的感受。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26349547?vcp=1&amp;pid=69805ce5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ef556f1ab?vcp=1&amp;pid=b26349547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ba59126a5?vaa=1&amp;vcp=1&amp;pid=ef556f1ab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.）艺术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.）艺术家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.）星期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.）每周的（地）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.）工作日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.）周末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.）农场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.）农民，农场主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.）动物园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5" name="QB_7_AN.1_1#ba59126a5.blank?vaa=1&amp;vcp=1&amp;pid=ef556f1ab&amp;color=0,0,0&amp;vpa=1&amp;vtp=1&amp;vaab=1&amp;bbb=1"/>
          <p:cNvSpPr/>
          <p:nvPr/>
        </p:nvSpPr>
        <p:spPr>
          <a:xfrm>
            <a:off x="3769265" y="1951200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</a:t>
            </a:r>
            <a:endParaRPr lang="en-US" altLang="zh-CN" sz="2800" dirty="0"/>
          </a:p>
        </p:txBody>
      </p:sp>
      <p:sp>
        <p:nvSpPr>
          <p:cNvPr id="7" name="QB_7_AN.2_1#ba59126a5.blank?vaa=1&amp;vcp=1&amp;pid=ef556f1ab&amp;color=0,0,0&amp;vpa=2&amp;vtp=1&amp;vaab=1&amp;bbb=1"/>
          <p:cNvSpPr/>
          <p:nvPr/>
        </p:nvSpPr>
        <p:spPr>
          <a:xfrm>
            <a:off x="3902615" y="2586200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weekly</a:t>
            </a:r>
            <a:endParaRPr lang="en-US" altLang="zh-CN" sz="2800" dirty="0"/>
          </a:p>
        </p:txBody>
      </p:sp>
      <p:sp>
        <p:nvSpPr>
          <p:cNvPr id="8" name="QB_7_AN.3_1#ba59126a5.blank?vaa=1&amp;vcp=1&amp;pid=ef556f1ab&amp;color=0,0,0&amp;vpa=3&amp;vtp=1&amp;vaab=1&amp;bbb=1"/>
          <p:cNvSpPr/>
          <p:nvPr/>
        </p:nvSpPr>
        <p:spPr>
          <a:xfrm>
            <a:off x="549815" y="3233900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weekday</a:t>
            </a:r>
            <a:endParaRPr lang="en-US" altLang="zh-CN" sz="2800" dirty="0"/>
          </a:p>
        </p:txBody>
      </p:sp>
      <p:sp>
        <p:nvSpPr>
          <p:cNvPr id="9" name="QB_7_AN.4_1#ba59126a5.blank?vaa=1&amp;vcp=1&amp;pid=ef556f1ab&amp;color=0,0,0&amp;vpa=4&amp;vtp=1&amp;vaab=1&amp;bbb=1"/>
          <p:cNvSpPr/>
          <p:nvPr/>
        </p:nvSpPr>
        <p:spPr>
          <a:xfrm>
            <a:off x="5083715" y="3246600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</a:t>
            </a:r>
            <a:endParaRPr lang="en-US" altLang="zh-CN" sz="2800" dirty="0"/>
          </a:p>
        </p:txBody>
      </p:sp>
      <p:sp>
        <p:nvSpPr>
          <p:cNvPr id="11" name="QB_7_AN.5_1#ba59126a5.blank?vaa=1&amp;vcp=1&amp;pid=ef556f1ab&amp;color=0,0,0&amp;vpa=5&amp;vtp=1&amp;vaab=1&amp;bbb=1"/>
          <p:cNvSpPr/>
          <p:nvPr/>
        </p:nvSpPr>
        <p:spPr>
          <a:xfrm>
            <a:off x="4040727" y="3894300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farmer</a:t>
            </a:r>
            <a:endParaRPr lang="en-US" altLang="zh-CN" sz="2800" dirty="0"/>
          </a:p>
        </p:txBody>
      </p:sp>
      <p:sp>
        <p:nvSpPr>
          <p:cNvPr id="13" name="QB_7_AN.10_1#ba59126a5.blank?vaa=1&amp;vcp=1&amp;pid=ef556f1ab&amp;color=0,0,0&amp;vpa=6&amp;vtp=1&amp;vaab=1&amp;bbb=1"/>
          <p:cNvSpPr/>
          <p:nvPr/>
        </p:nvSpPr>
        <p:spPr>
          <a:xfrm>
            <a:off x="4212177" y="4521045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cb07b427?vcp=1&amp;pid=bb94fc94e&amp;color=0,0,0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1.内容必须积极向上，并包含所有要点；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2.结构完整，语句流畅，意思清楚、连贯，书写规范；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3.词数80左右。开头与结尾已给出，不计入总词数。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cb07b427?vcp=1&amp;pid=bb94fc94e&amp;color=0,0,0&amp;vtp=1&amp;vaab=1&amp;bt=1&amp;bbb=1"/>
          <p:cNvSpPr/>
          <p:nvPr/>
        </p:nvSpPr>
        <p:spPr>
          <a:xfrm>
            <a:off x="539496" y="19895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P_6_BD#8cb07b427?vcp=1&amp;pid=bb94fc94e&amp;color=0,0,0&amp;vtp=1&amp;vaab=1&amp;bt=1&amp;bbb=1">
            <a:extLst>
              <a:ext uri="{FF2B5EF4-FFF2-40B4-BE49-F238E27FC236}">
                <a16:creationId xmlns:a16="http://schemas.microsoft.com/office/drawing/2014/main" id="{93E84598-2055-636A-B01A-039A42278750}"/>
              </a:ext>
            </a:extLst>
          </p:cNvPr>
          <p:cNvSpPr/>
          <p:nvPr/>
        </p:nvSpPr>
        <p:spPr>
          <a:xfrm>
            <a:off x="539496" y="673447"/>
            <a:ext cx="11109960" cy="12658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Peter,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2762e401?vcp=1&amp;pid=51be17fd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65" name="P_6_BD#6ae259e83?colgroup=4,24&amp;vcp=1&amp;pid=52762e40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472864"/>
              </p:ext>
            </p:extLst>
          </p:nvPr>
        </p:nvGraphicFramePr>
        <p:xfrm>
          <a:off x="539496" y="1324401"/>
          <a:ext cx="11091672" cy="3955544"/>
        </p:xfrm>
        <a:graphic>
          <a:graphicData uri="http://schemas.openxmlformats.org/drawingml/2006/table">
            <a:tbl>
              <a:tblPr/>
              <a:tblGrid>
                <a:gridCol w="1947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介绍你一天的日常生活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已给出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按时间顺序介绍一天的生活（get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bed）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你的感受（have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c8c6aeda?vcp=1&amp;pid=51be17fd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0be696f3c?vcp=1&amp;pid=3c8c6aeda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be696f3c?vcp=1&amp;pid=3c8c6aeda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5:10.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be696f3c?vcp=1&amp;pid=3c8c6aeda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学习至此，请完成“第2讲备考练习（七年级上册Modules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5~8）”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3e2f023a.fixed?vcp=1&amp;pid=4e1cd621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83e2f023a.fixed?vcp=1&amp;pid=4e1cd6214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第2讲备考练习（七年级上册Modules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5~8）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1db670e3?sp=1&amp;vcp=1&amp;pid=83e2f023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422_1#250cadb38?vaa=1&amp;vcp=1&amp;pid=41db670e3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zebra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（Africa）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（spend）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（elephant）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（visit）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endParaRPr lang="en-US" altLang="zh-CN" sz="2800" dirty="0"/>
          </a:p>
        </p:txBody>
      </p:sp>
      <p:sp>
        <p:nvSpPr>
          <p:cNvPr id="4" name="QB_6_AN.1_1#250cadb38.blank?vaa=1&amp;vcp=1&amp;pid=41db670e3&amp;color=0,0,0&amp;vpa=264&amp;vtp=1&amp;vaab=1&amp;bbb=1"/>
          <p:cNvSpPr/>
          <p:nvPr/>
        </p:nvSpPr>
        <p:spPr>
          <a:xfrm>
            <a:off x="3420015" y="1233015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African</a:t>
            </a:r>
            <a:endParaRPr lang="en-US" altLang="zh-CN" sz="2800" dirty="0"/>
          </a:p>
        </p:txBody>
      </p:sp>
      <p:sp>
        <p:nvSpPr>
          <p:cNvPr id="6" name="QB_6_AN.2_1#250cadb38.blank?vaa=1&amp;vcp=1&amp;pid=41db670e3&amp;color=0,0,0&amp;vpa=265&amp;vtp=1&amp;vaab=1&amp;bbb=1"/>
          <p:cNvSpPr/>
          <p:nvPr/>
        </p:nvSpPr>
        <p:spPr>
          <a:xfrm>
            <a:off x="1126078" y="2528415"/>
            <a:ext cx="165411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endParaRPr lang="en-US" altLang="zh-CN" sz="2800" dirty="0"/>
          </a:p>
        </p:txBody>
      </p:sp>
      <p:sp>
        <p:nvSpPr>
          <p:cNvPr id="8" name="QB_6_AN.3_1#250cadb38.blank?vaa=1&amp;vcp=1&amp;pid=41db670e3&amp;color=0,0,0&amp;vpa=266&amp;vtp=1&amp;vaab=1&amp;bbb=1"/>
          <p:cNvSpPr/>
          <p:nvPr/>
        </p:nvSpPr>
        <p:spPr>
          <a:xfrm>
            <a:off x="3522630" y="3163415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spends</a:t>
            </a:r>
            <a:endParaRPr lang="en-US" altLang="zh-CN" sz="2800" dirty="0"/>
          </a:p>
        </p:txBody>
      </p:sp>
      <p:sp>
        <p:nvSpPr>
          <p:cNvPr id="10" name="QB_6_AN.4_1#250cadb38.blank?vaa=1&amp;vcp=1&amp;pid=41db670e3&amp;color=0,0,0&amp;vpa=267&amp;vtp=1&amp;vaab=1&amp;bbb=1"/>
          <p:cNvSpPr/>
          <p:nvPr/>
        </p:nvSpPr>
        <p:spPr>
          <a:xfrm>
            <a:off x="829215" y="3811115"/>
            <a:ext cx="1658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Elephants</a:t>
            </a:r>
            <a:endParaRPr lang="en-US" altLang="zh-CN" sz="2800" dirty="0"/>
          </a:p>
        </p:txBody>
      </p:sp>
      <p:sp>
        <p:nvSpPr>
          <p:cNvPr id="12" name="QB_6_AN.431_1#250cadb38.blank?vaa=1&amp;vcp=1&amp;pid=41db670e3&amp;color=0,0,0&amp;vpa=268&amp;vtp=1&amp;vaab=1&amp;bbb=1"/>
          <p:cNvSpPr/>
          <p:nvPr/>
        </p:nvSpPr>
        <p:spPr>
          <a:xfrm>
            <a:off x="2528031" y="4450560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32_1#0f0fa7a34?vaa=1&amp;vcp=1&amp;pid=41db670e3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（child）,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daughter.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travelling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（final）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（scarf）,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（Europe）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（interest）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subject.</a:t>
            </a:r>
            <a:endParaRPr lang="en-US" altLang="zh-CN" sz="2800" dirty="0"/>
          </a:p>
        </p:txBody>
      </p:sp>
      <p:sp>
        <p:nvSpPr>
          <p:cNvPr id="3" name="QB_6_AN.1_1#0f0fa7a34.blank?vaa=1&amp;vcp=1&amp;pid=41db670e3&amp;color=0,0,0&amp;vpa=269&amp;vtp=1&amp;vaab=1&amp;bbb=1"/>
          <p:cNvSpPr/>
          <p:nvPr/>
        </p:nvSpPr>
        <p:spPr>
          <a:xfrm>
            <a:off x="4782090" y="893794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endParaRPr lang="en-US" altLang="zh-CN" sz="2800" dirty="0"/>
          </a:p>
        </p:txBody>
      </p:sp>
      <p:sp>
        <p:nvSpPr>
          <p:cNvPr id="5" name="QB_6_AN.2_1#0f0fa7a34.blank?vaa=1&amp;vcp=1&amp;pid=41db670e3&amp;color=0,0,0&amp;vpa=270&amp;vtp=1&amp;vaab=1&amp;bbb=1"/>
          <p:cNvSpPr/>
          <p:nvPr/>
        </p:nvSpPr>
        <p:spPr>
          <a:xfrm>
            <a:off x="7445914" y="1528794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endParaRPr lang="en-US" altLang="zh-CN" sz="2800" dirty="0"/>
          </a:p>
        </p:txBody>
      </p:sp>
      <p:sp>
        <p:nvSpPr>
          <p:cNvPr id="7" name="QB_6_AN.3_1#0f0fa7a34.blank?vaa=1&amp;vcp=1&amp;pid=41db670e3&amp;color=0,0,0&amp;vpa=271&amp;vtp=1&amp;vaab=1&amp;bbb=1"/>
          <p:cNvSpPr/>
          <p:nvPr/>
        </p:nvSpPr>
        <p:spPr>
          <a:xfrm>
            <a:off x="2611978" y="2836894"/>
            <a:ext cx="2230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scarves/scarfs</a:t>
            </a:r>
            <a:endParaRPr lang="en-US" altLang="zh-CN" sz="2800" dirty="0"/>
          </a:p>
        </p:txBody>
      </p:sp>
      <p:sp>
        <p:nvSpPr>
          <p:cNvPr id="9" name="QB_6_AN.4_1#0f0fa7a34.blank?vaa=1&amp;vcp=1&amp;pid=41db670e3&amp;color=0,0,0&amp;vpa=272&amp;vtp=1&amp;vaab=1&amp;bbb=1"/>
          <p:cNvSpPr/>
          <p:nvPr/>
        </p:nvSpPr>
        <p:spPr>
          <a:xfrm>
            <a:off x="7156989" y="4119594"/>
            <a:ext cx="1620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European</a:t>
            </a:r>
            <a:endParaRPr lang="en-US" altLang="zh-CN" sz="2800" dirty="0"/>
          </a:p>
        </p:txBody>
      </p:sp>
      <p:sp>
        <p:nvSpPr>
          <p:cNvPr id="11" name="QB_6_AN.441_1#0f0fa7a34.blank?vaa=1&amp;vcp=1&amp;pid=41db670e3&amp;color=0,0,0&amp;vpa=273&amp;vtp=1&amp;vaab=1&amp;bbb=1"/>
          <p:cNvSpPr/>
          <p:nvPr/>
        </p:nvSpPr>
        <p:spPr>
          <a:xfrm>
            <a:off x="3127915" y="5394039"/>
            <a:ext cx="1757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8de5aaf?sp=1&amp;vcp=1&amp;pid=83e2f023a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76" name="QM_6_BD.442_1#51e418045?colgroup=30&amp;vaa=1&amp;vcp=1&amp;pid=078de5aa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671558"/>
              </p:ext>
            </p:extLst>
          </p:nvPr>
        </p:nvGraphicFramePr>
        <p:xfrm>
          <a:off x="539496" y="2187572"/>
          <a:ext cx="11100816" cy="100323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323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Internet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customer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    information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movie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search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tickets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442_2#51e418045?sp=1&amp;vaa=1&amp;vcp=1&amp;pid=078de5aaf&amp;color=0,0,0&amp;vtp=1&amp;vaab=1&amp;bt=1&amp;bbb=1&amp;hb=1">
            <a:extLst>
              <a:ext uri="{FF2B5EF4-FFF2-40B4-BE49-F238E27FC236}">
                <a16:creationId xmlns:a16="http://schemas.microsoft.com/office/drawing/2014/main" id="{9C8EF459-8A3C-777E-8C2B-60B5ED15E322}"/>
              </a:ext>
            </a:extLst>
          </p:cNvPr>
          <p:cNvSpPr/>
          <p:nvPr/>
        </p:nvSpPr>
        <p:spPr>
          <a:xfrm>
            <a:off x="539496" y="3187705"/>
            <a:ext cx="11109960" cy="32067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5" name="QM_6_AN.443_1#51e418045.blank?vaa=1&amp;vcp=1&amp;pid=078de5aaf&amp;color=0,0,0&amp;vpa=274&amp;vtp=1&amp;vaab=1&amp;bbb=1">
            <a:extLst>
              <a:ext uri="{FF2B5EF4-FFF2-40B4-BE49-F238E27FC236}">
                <a16:creationId xmlns:a16="http://schemas.microsoft.com/office/drawing/2014/main" id="{1F0511DA-E2F9-D49C-229F-F4A46FEB5086}"/>
              </a:ext>
            </a:extLst>
          </p:cNvPr>
          <p:cNvSpPr/>
          <p:nvPr/>
        </p:nvSpPr>
        <p:spPr>
          <a:xfrm>
            <a:off x="803815" y="3804924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endParaRPr lang="en-US" altLang="zh-CN" sz="2800" dirty="0"/>
          </a:p>
        </p:txBody>
      </p:sp>
      <p:sp>
        <p:nvSpPr>
          <p:cNvPr id="6" name="QM_6_AN.444_1#51e418045.blank?vaa=1&amp;vcp=1&amp;pid=078de5aaf&amp;color=0,0,0&amp;vpa=275&amp;vtp=1&amp;vaab=1&amp;bbb=1">
            <a:extLst>
              <a:ext uri="{FF2B5EF4-FFF2-40B4-BE49-F238E27FC236}">
                <a16:creationId xmlns:a16="http://schemas.microsoft.com/office/drawing/2014/main" id="{DCF677A6-42C0-F3EC-BCC9-642C4C83ACAB}"/>
              </a:ext>
            </a:extLst>
          </p:cNvPr>
          <p:cNvSpPr/>
          <p:nvPr/>
        </p:nvSpPr>
        <p:spPr>
          <a:xfrm>
            <a:off x="4197192" y="3804924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</a:t>
            </a:r>
            <a:endParaRPr lang="en-US" altLang="zh-CN" sz="2800" dirty="0"/>
          </a:p>
        </p:txBody>
      </p:sp>
      <p:sp>
        <p:nvSpPr>
          <p:cNvPr id="7" name="QM_6_AN.445_1#51e418045.blank?vaa=1&amp;vcp=1&amp;pid=078de5aaf&amp;color=0,0,0&amp;vpa=276&amp;vtp=1&amp;vaab=1&amp;bbb=1">
            <a:extLst>
              <a:ext uri="{FF2B5EF4-FFF2-40B4-BE49-F238E27FC236}">
                <a16:creationId xmlns:a16="http://schemas.microsoft.com/office/drawing/2014/main" id="{5C42D5D7-277D-C7E1-2A82-43D013AAF5D8}"/>
              </a:ext>
            </a:extLst>
          </p:cNvPr>
          <p:cNvSpPr/>
          <p:nvPr/>
        </p:nvSpPr>
        <p:spPr>
          <a:xfrm>
            <a:off x="6441917" y="3804924"/>
            <a:ext cx="1936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endParaRPr lang="en-US" altLang="zh-CN" sz="2800" dirty="0"/>
          </a:p>
        </p:txBody>
      </p:sp>
      <p:sp>
        <p:nvSpPr>
          <p:cNvPr id="8" name="QM_6_AN.446_1#51e418045.blank?vaa=1&amp;vcp=1&amp;pid=078de5aaf&amp;color=0,0,0&amp;vpa=277&amp;vtp=1&amp;vaab=1&amp;bbb=1">
            <a:extLst>
              <a:ext uri="{FF2B5EF4-FFF2-40B4-BE49-F238E27FC236}">
                <a16:creationId xmlns:a16="http://schemas.microsoft.com/office/drawing/2014/main" id="{F76F3DD2-B3FB-9CCD-2CA7-A8EBD980E60F}"/>
              </a:ext>
            </a:extLst>
          </p:cNvPr>
          <p:cNvSpPr/>
          <p:nvPr/>
        </p:nvSpPr>
        <p:spPr>
          <a:xfrm>
            <a:off x="2238914" y="4439924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planning</a:t>
            </a:r>
            <a:endParaRPr lang="en-US" altLang="zh-CN" sz="2800" dirty="0"/>
          </a:p>
        </p:txBody>
      </p:sp>
      <p:sp>
        <p:nvSpPr>
          <p:cNvPr id="9" name="QM_6_AN.447_1#51e418045.blank?vaa=1&amp;vcp=1&amp;pid=078de5aaf&amp;color=0,0,0&amp;vpa=278&amp;vtp=1&amp;vaab=1&amp;bbb=1">
            <a:extLst>
              <a:ext uri="{FF2B5EF4-FFF2-40B4-BE49-F238E27FC236}">
                <a16:creationId xmlns:a16="http://schemas.microsoft.com/office/drawing/2014/main" id="{B0672F46-2CF9-4FDF-276B-92C3A4C141A3}"/>
              </a:ext>
            </a:extLst>
          </p:cNvPr>
          <p:cNvSpPr/>
          <p:nvPr/>
        </p:nvSpPr>
        <p:spPr>
          <a:xfrm>
            <a:off x="816515" y="5100324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endParaRPr lang="en-US" altLang="zh-CN" sz="2800" dirty="0"/>
          </a:p>
        </p:txBody>
      </p:sp>
      <p:sp>
        <p:nvSpPr>
          <p:cNvPr id="10" name="QM_6_AN.448_1#51e418045.blank?vaa=1&amp;vcp=1&amp;pid=078de5aaf&amp;color=0,0,0&amp;vpa=279&amp;vtp=1&amp;vaab=1&amp;bbb=1">
            <a:extLst>
              <a:ext uri="{FF2B5EF4-FFF2-40B4-BE49-F238E27FC236}">
                <a16:creationId xmlns:a16="http://schemas.microsoft.com/office/drawing/2014/main" id="{7EF44548-CF6F-0946-670C-25C5C488F458}"/>
              </a:ext>
            </a:extLst>
          </p:cNvPr>
          <p:cNvSpPr/>
          <p:nvPr/>
        </p:nvSpPr>
        <p:spPr>
          <a:xfrm>
            <a:off x="6503828" y="5100324"/>
            <a:ext cx="1085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endParaRPr lang="en-US" altLang="zh-CN" sz="2800" dirty="0"/>
          </a:p>
        </p:txBody>
      </p:sp>
      <p:sp>
        <p:nvSpPr>
          <p:cNvPr id="11" name="QM_6_AN.449_1#51e418045.blank?vaa=1&amp;vcp=1&amp;pid=078de5aaf&amp;color=0,0,0&amp;vpa=280&amp;vtp=1&amp;vaab=1&amp;bbb=1">
            <a:extLst>
              <a:ext uri="{FF2B5EF4-FFF2-40B4-BE49-F238E27FC236}">
                <a16:creationId xmlns:a16="http://schemas.microsoft.com/office/drawing/2014/main" id="{3B1CACC4-AA52-72B1-78CD-1E0BA223DFF0}"/>
              </a:ext>
            </a:extLst>
          </p:cNvPr>
          <p:cNvSpPr/>
          <p:nvPr/>
        </p:nvSpPr>
        <p:spPr>
          <a:xfrm>
            <a:off x="4428077" y="5748024"/>
            <a:ext cx="1698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fdd4c84a3?vaa=1&amp;vcp=1&amp;pid=ef556f1ab&amp;color=0,0,0&amp;mp=1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.）导游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.）指南，入门（指导）（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书），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参考手册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.）亚洲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.）亚洲人；（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.）亚洲的；亚洲人的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.）非洲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.）非洲人；（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.）非洲的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Europe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.）欧洲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.）欧洲（人）的；（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.）欧洲人</a:t>
            </a:r>
            <a:endParaRPr lang="en-US" altLang="zh-CN" sz="2800" dirty="0"/>
          </a:p>
        </p:txBody>
      </p:sp>
      <p:sp>
        <p:nvSpPr>
          <p:cNvPr id="3" name="QB_7_AN.1_1#fdd4c84a3.blank?vaa=1&amp;vcp=1&amp;pid=ef556f1ab&amp;color=0,0,0&amp;mp=1&amp;vpa=7&amp;vtp=1&amp;vaab=1&amp;bbb=1"/>
          <p:cNvSpPr/>
          <p:nvPr/>
        </p:nvSpPr>
        <p:spPr>
          <a:xfrm>
            <a:off x="4170902" y="1847564"/>
            <a:ext cx="15398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guidance</a:t>
            </a:r>
            <a:endParaRPr lang="en-US" altLang="zh-CN" sz="2800" dirty="0"/>
          </a:p>
        </p:txBody>
      </p:sp>
      <p:sp>
        <p:nvSpPr>
          <p:cNvPr id="5" name="QB_7_AN.2_1#fdd4c84a3.blank?vaa=1&amp;vcp=1&amp;pid=ef556f1ab&amp;color=0,0,0&amp;vpa=8&amp;vtp=1&amp;vaab=1&amp;bbb=1"/>
          <p:cNvSpPr/>
          <p:nvPr/>
        </p:nvSpPr>
        <p:spPr>
          <a:xfrm>
            <a:off x="3994690" y="315566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Asian</a:t>
            </a:r>
            <a:endParaRPr lang="en-US" altLang="zh-CN" sz="2800" dirty="0"/>
          </a:p>
        </p:txBody>
      </p:sp>
      <p:sp>
        <p:nvSpPr>
          <p:cNvPr id="7" name="QB_7_AN.3_1#fdd4c84a3.blank?vaa=1&amp;vcp=1&amp;pid=ef556f1ab&amp;color=0,0,0&amp;vpa=9&amp;vtp=1&amp;vaab=1&amp;bbb=1"/>
          <p:cNvSpPr/>
          <p:nvPr/>
        </p:nvSpPr>
        <p:spPr>
          <a:xfrm>
            <a:off x="4302665" y="3803364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African</a:t>
            </a:r>
            <a:endParaRPr lang="en-US" altLang="zh-CN" sz="2800" dirty="0"/>
          </a:p>
        </p:txBody>
      </p:sp>
      <p:sp>
        <p:nvSpPr>
          <p:cNvPr id="9" name="QB_7_AN.18_1#fdd4c84a3.blank?vaa=1&amp;vcp=1&amp;pid=ef556f1ab&amp;color=0,0,0&amp;vpa=10&amp;vtp=1&amp;vaab=1&amp;bbb=1"/>
          <p:cNvSpPr/>
          <p:nvPr/>
        </p:nvSpPr>
        <p:spPr>
          <a:xfrm>
            <a:off x="4370927" y="4417409"/>
            <a:ext cx="1620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European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42_2#51e418045?sp=1&amp;vaa=1&amp;vcp=1&amp;pid=078de5aaf&amp;color=0,0,0&amp;vtp=1&amp;vaab=1&amp;bt=1&amp;bbb=1&amp;hb=1"/>
          <p:cNvSpPr/>
          <p:nvPr/>
        </p:nvSpPr>
        <p:spPr>
          <a:xfrm>
            <a:off x="539496" y="1710598"/>
            <a:ext cx="11109960" cy="2643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parents!</a:t>
            </a:r>
            <a:endParaRPr lang="en-US" altLang="zh-CN" sz="2800" dirty="0"/>
          </a:p>
        </p:txBody>
      </p:sp>
      <p:sp>
        <p:nvSpPr>
          <p:cNvPr id="10" name="QM_6_AN.450_1#51e418045.blank?vaa=1&amp;vcp=1&amp;pid=078de5aaf&amp;color=0,0,0&amp;vpa=281&amp;vtp=1&amp;vaab=1&amp;bbb=1"/>
          <p:cNvSpPr/>
          <p:nvPr/>
        </p:nvSpPr>
        <p:spPr>
          <a:xfrm>
            <a:off x="5738308" y="2356326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</a:t>
            </a:r>
            <a:endParaRPr lang="en-US" altLang="zh-CN" sz="2800" dirty="0"/>
          </a:p>
        </p:txBody>
      </p:sp>
      <p:sp>
        <p:nvSpPr>
          <p:cNvPr id="11" name="QM_6_AN.451_1#51e418045.blank?vaa=1&amp;vcp=1&amp;pid=078de5aaf&amp;color=0,0,0&amp;vpa=282&amp;vtp=1&amp;vaab=1&amp;bbb=1"/>
          <p:cNvSpPr/>
          <p:nvPr/>
        </p:nvSpPr>
        <p:spPr>
          <a:xfrm>
            <a:off x="1578958" y="3010420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endParaRPr lang="en-US" altLang="zh-CN" sz="2800" dirty="0"/>
          </a:p>
        </p:txBody>
      </p:sp>
      <p:sp>
        <p:nvSpPr>
          <p:cNvPr id="12" name="QM_6_AN.452_1#51e418045.blank?vaa=1&amp;vcp=1&amp;pid=078de5aaf&amp;color=0,0,0&amp;vpa=283&amp;vtp=1&amp;vaab=1&amp;bbb=1"/>
          <p:cNvSpPr/>
          <p:nvPr/>
        </p:nvSpPr>
        <p:spPr>
          <a:xfrm>
            <a:off x="3297953" y="3583471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endParaRPr lang="en-US" altLang="zh-CN" sz="2800" dirty="0"/>
          </a:p>
        </p:txBody>
      </p:sp>
      <p:graphicFrame>
        <p:nvGraphicFramePr>
          <p:cNvPr id="13" name="QM_6_BD.442_1#51e418045?colgroup=30&amp;vaa=1&amp;vcp=1&amp;pid=078de5aaf&amp;color=0,0,0&amp;vtp=1&amp;vaab=1&amp;bbb=1">
            <a:extLst>
              <a:ext uri="{FF2B5EF4-FFF2-40B4-BE49-F238E27FC236}">
                <a16:creationId xmlns:a16="http://schemas.microsoft.com/office/drawing/2014/main" id="{98FAB70F-4347-C750-9209-AF82489EA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686170"/>
              </p:ext>
            </p:extLst>
          </p:nvPr>
        </p:nvGraphicFramePr>
        <p:xfrm>
          <a:off x="539496" y="742438"/>
          <a:ext cx="11100816" cy="100323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3234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Internet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customer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    information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movie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search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tickets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2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b84c5376?sp=1&amp;vcp=1&amp;pid=83e2f023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453_1#5c4ba661c?vaa=1&amp;vcp=1&amp;pid=fb84c5376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假如你是实验中学的李华，要去参加学校的英语角。本周英语角讨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论的话题是“My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请你根据下列提示内容，写一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篇英语短文，向同学们介绍你的业余活动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BD.453_2#5c4ba661c?sp=1&amp;vaa=1&amp;vcp=1&amp;pid=fb84c5376&amp;color=0,0,0&amp;vtp=1&amp;vaab=1&amp;bbb=1"/>
          <p:cNvSpPr/>
          <p:nvPr/>
        </p:nvSpPr>
        <p:spPr>
          <a:xfrm>
            <a:off x="539496" y="318818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48183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要点提示：1.画画使我更加自信；</a:t>
            </a:r>
          </a:p>
          <a:p>
            <a:pPr>
              <a:lnSpc>
                <a:spcPts val="5100"/>
              </a:lnSpc>
              <a:tabLst>
                <a:tab pos="2513013" algn="l"/>
              </a:tabLst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2.听音乐能放松心情；</a:t>
            </a:r>
          </a:p>
          <a:p>
            <a:pPr>
              <a:lnSpc>
                <a:spcPts val="5100"/>
              </a:lnSpc>
              <a:tabLst>
                <a:tab pos="2513013" algn="l"/>
              </a:tabLst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3.陪伴家人并帮忙做家务；</a:t>
            </a:r>
          </a:p>
          <a:p>
            <a:pPr>
              <a:lnSpc>
                <a:spcPts val="4900"/>
              </a:lnSpc>
              <a:tabLst>
                <a:tab pos="2513013" algn="l"/>
              </a:tabLst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4.（补充一点）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53_6#5c4ba661c?vaa=1&amp;vcp=1&amp;pid=fb84c5376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参考词汇：relax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放松；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放松的；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有自信的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要求：1.短文应该包括所有要点；2.词数80左右；3.不得透露学校、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姓名等任何个人信息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53_8#5c4ba661c?sp=1&amp;vaa=1&amp;vcp=1&amp;pid=fb84c5376&amp;color=0,0,0&amp;mp=1&amp;vtp=1&amp;vaab=1&amp;bt=1&amp;bbb=1&amp;hb=1&amp;hltap=1"/>
          <p:cNvSpPr/>
          <p:nvPr/>
        </p:nvSpPr>
        <p:spPr>
          <a:xfrm>
            <a:off x="539496" y="554400"/>
            <a:ext cx="11109960" cy="5797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453_8#5c4ba661c?sp=1&amp;vaa=1&amp;vcp=1&amp;pid=fb84c5376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7BBAFAF1-413F-D338-49AD-9DA7012DD160}"/>
              </a:ext>
            </a:extLst>
          </p:cNvPr>
          <p:cNvSpPr/>
          <p:nvPr/>
        </p:nvSpPr>
        <p:spPr>
          <a:xfrm>
            <a:off x="539496" y="1075100"/>
            <a:ext cx="11109960" cy="5287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balcony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novel,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fiction,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_1#39f3b4f34?vaa=1&amp;vcp=1&amp;pid=ef556f1ab&amp;color=0,0,0&amp;mp=1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.）澳大利亚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.）澳大利亚人；（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澳大利亚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.）老鼠；耗子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.）音乐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.）音乐的，有音乐天赋的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.）音乐家，乐手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.）计划；（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.）计划，打算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（现在分词）→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（过去式/过去分词）</a:t>
            </a:r>
            <a:endParaRPr lang="en-US" altLang="zh-CN" sz="2800" dirty="0"/>
          </a:p>
        </p:txBody>
      </p:sp>
      <p:sp>
        <p:nvSpPr>
          <p:cNvPr id="3" name="QB_7_AN.1_1#39f3b4f34.blank?vaa=1&amp;vcp=1&amp;pid=ef556f1ab&amp;color=0,0,0&amp;mp=1&amp;vpa=11&amp;vtp=1&amp;vaab=1&amp;bbb=1"/>
          <p:cNvSpPr/>
          <p:nvPr/>
        </p:nvSpPr>
        <p:spPr>
          <a:xfrm>
            <a:off x="5382165" y="1213834"/>
            <a:ext cx="1738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Australian</a:t>
            </a:r>
            <a:endParaRPr lang="en-US" altLang="zh-CN" sz="2800" dirty="0"/>
          </a:p>
        </p:txBody>
      </p:sp>
      <p:sp>
        <p:nvSpPr>
          <p:cNvPr id="5" name="QB_7_AN.2_1#39f3b4f34.blank?vaa=1&amp;vcp=1&amp;pid=ef556f1ab&amp;color=0,0,0&amp;vpa=12&amp;vtp=1&amp;vaab=1&amp;bbb=1"/>
          <p:cNvSpPr/>
          <p:nvPr/>
        </p:nvSpPr>
        <p:spPr>
          <a:xfrm>
            <a:off x="5579015" y="2509234"/>
            <a:ext cx="947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mice</a:t>
            </a:r>
            <a:endParaRPr lang="en-US" altLang="zh-CN" sz="2800" dirty="0"/>
          </a:p>
        </p:txBody>
      </p:sp>
      <p:sp>
        <p:nvSpPr>
          <p:cNvPr id="7" name="QB_7_AN.3_1#39f3b4f34.blank?vaa=1&amp;vcp=1&amp;pid=ef556f1ab&amp;color=0,0,0&amp;vpa=13&amp;vtp=1&amp;vaab=1&amp;bbb=1"/>
          <p:cNvSpPr/>
          <p:nvPr/>
        </p:nvSpPr>
        <p:spPr>
          <a:xfrm>
            <a:off x="4387818" y="3156934"/>
            <a:ext cx="1362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endParaRPr lang="en-US" altLang="zh-CN" sz="2800" dirty="0"/>
          </a:p>
        </p:txBody>
      </p:sp>
      <p:sp>
        <p:nvSpPr>
          <p:cNvPr id="8" name="QB_7_AN.4_1#39f3b4f34.blank?vaa=1&amp;vcp=1&amp;pid=ef556f1ab&amp;color=0,0,0&amp;vpa=14&amp;vtp=1&amp;vaab=1&amp;bbb=1"/>
          <p:cNvSpPr/>
          <p:nvPr/>
        </p:nvSpPr>
        <p:spPr>
          <a:xfrm>
            <a:off x="537115" y="3804634"/>
            <a:ext cx="15398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</a:t>
            </a:r>
            <a:endParaRPr lang="en-US" altLang="zh-CN" sz="2800" dirty="0"/>
          </a:p>
        </p:txBody>
      </p:sp>
      <p:sp>
        <p:nvSpPr>
          <p:cNvPr id="10" name="QB_7_AN.27_1#39f3b4f34.blank?vaa=1&amp;vcp=1&amp;pid=ef556f1ab&amp;color=0,0,0&amp;vpa=15&amp;vtp=1&amp;vaab=1&amp;bbb=1"/>
          <p:cNvSpPr/>
          <p:nvPr/>
        </p:nvSpPr>
        <p:spPr>
          <a:xfrm>
            <a:off x="7274464" y="4439634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planning</a:t>
            </a:r>
            <a:endParaRPr lang="en-US" altLang="zh-CN" sz="2800" dirty="0"/>
          </a:p>
        </p:txBody>
      </p:sp>
      <p:sp>
        <p:nvSpPr>
          <p:cNvPr id="11" name="QB_7_AN.28_1#39f3b4f34.blank?vaa=1&amp;vcp=1&amp;pid=ef556f1ab&amp;color=0,0,0&amp;vpa=16&amp;vtp=1&amp;vaab=1&amp;bbb=1"/>
          <p:cNvSpPr/>
          <p:nvPr/>
        </p:nvSpPr>
        <p:spPr>
          <a:xfrm>
            <a:off x="524415" y="5066379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9_1#98137cb8d?vaa=1&amp;vcp=1&amp;pid=ef556f1ab&amp;color=0,0,0&amp;mp=1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.）故事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.）国家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乡村，农村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.）公司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.）晚会，聚会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.）叶；叶子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3" name="QB_7_AN.1_1#98137cb8d.blank?vaa=1&amp;vcp=1&amp;pid=ef556f1ab&amp;color=0,0,0&amp;mp=1&amp;vpa=17&amp;vtp=1&amp;vaab=1&amp;bbb=1"/>
          <p:cNvSpPr/>
          <p:nvPr/>
        </p:nvSpPr>
        <p:spPr>
          <a:xfrm>
            <a:off x="4270915" y="1533874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endParaRPr lang="en-US" altLang="zh-CN" sz="2800" dirty="0"/>
          </a:p>
        </p:txBody>
      </p:sp>
      <p:sp>
        <p:nvSpPr>
          <p:cNvPr id="5" name="QB_7_AN.2_1#98137cb8d.blank?vaa=1&amp;vcp=1&amp;pid=ef556f1ab&amp;color=0,0,0&amp;vpa=18&amp;vtp=1&amp;vaab=1&amp;bbb=1"/>
          <p:cNvSpPr/>
          <p:nvPr/>
        </p:nvSpPr>
        <p:spPr>
          <a:xfrm>
            <a:off x="4632865" y="2181574"/>
            <a:ext cx="1560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endParaRPr lang="en-US" altLang="zh-CN" sz="2800" dirty="0"/>
          </a:p>
        </p:txBody>
      </p:sp>
      <p:sp>
        <p:nvSpPr>
          <p:cNvPr id="6" name="QB_7_AN.3_1#98137cb8d.blank?vaa=1&amp;vcp=1&amp;pid=ef556f1ab&amp;color=0,0,0&amp;vpa=19&amp;vtp=1&amp;vaab=1&amp;bbb=1"/>
          <p:cNvSpPr/>
          <p:nvPr/>
        </p:nvSpPr>
        <p:spPr>
          <a:xfrm>
            <a:off x="8188864" y="2168874"/>
            <a:ext cx="1916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countryside</a:t>
            </a:r>
            <a:endParaRPr lang="en-US" altLang="zh-CN" sz="2800" dirty="0"/>
          </a:p>
        </p:txBody>
      </p:sp>
      <p:sp>
        <p:nvSpPr>
          <p:cNvPr id="8" name="QB_7_AN.4_1#98137cb8d.blank?vaa=1&amp;vcp=1&amp;pid=ef556f1ab&amp;color=0,0,0&amp;vpa=20&amp;vtp=1&amp;vaab=1&amp;bbb=1"/>
          <p:cNvSpPr/>
          <p:nvPr/>
        </p:nvSpPr>
        <p:spPr>
          <a:xfrm>
            <a:off x="4836065" y="3464274"/>
            <a:ext cx="17764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companies</a:t>
            </a:r>
            <a:endParaRPr lang="en-US" altLang="zh-CN" sz="2800" dirty="0"/>
          </a:p>
        </p:txBody>
      </p:sp>
      <p:sp>
        <p:nvSpPr>
          <p:cNvPr id="10" name="QB_7_AN.5_1#98137cb8d.blank?vaa=1&amp;vcp=1&amp;pid=ef556f1ab&amp;color=0,0,0&amp;vpa=21&amp;vtp=1&amp;vaab=1&amp;bbb=1"/>
          <p:cNvSpPr/>
          <p:nvPr/>
        </p:nvSpPr>
        <p:spPr>
          <a:xfrm>
            <a:off x="5344065" y="4111974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parties</a:t>
            </a:r>
            <a:endParaRPr lang="en-US" altLang="zh-CN" sz="2800" dirty="0"/>
          </a:p>
        </p:txBody>
      </p:sp>
      <p:sp>
        <p:nvSpPr>
          <p:cNvPr id="12" name="QB_7_AN.39_1#98137cb8d.blank?vaa=1&amp;vcp=1&amp;pid=ef556f1ab&amp;color=0,0,0&amp;vpa=22&amp;vtp=1&amp;vaab=1&amp;bbb=1"/>
          <p:cNvSpPr/>
          <p:nvPr/>
        </p:nvSpPr>
        <p:spPr>
          <a:xfrm>
            <a:off x="4815427" y="4751419"/>
            <a:ext cx="1144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4185</Words>
  <Application>Microsoft Office PowerPoint</Application>
  <PresentationFormat>宽屏</PresentationFormat>
  <Paragraphs>840</Paragraphs>
  <Slides>73</Slides>
  <Notes>73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8</cp:revision>
  <dcterms:created xsi:type="dcterms:W3CDTF">2024-11-29T12:05:14Z</dcterms:created>
  <dcterms:modified xsi:type="dcterms:W3CDTF">2025-07-25T05:23:02Z</dcterms:modified>
  <cp:category/>
  <cp:contentStatus/>
</cp:coreProperties>
</file>