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1072515"/>
            <a:ext cx="10452100" cy="25761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34260" y="2503170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3130" y="2503170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5000" y="2503170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46870" y="2503170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4260" y="3161665"/>
            <a:ext cx="44894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6925" y="3161665"/>
            <a:ext cx="44894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85000" y="3161665"/>
            <a:ext cx="44894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17075" y="3161665"/>
            <a:ext cx="7823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" y="1284605"/>
            <a:ext cx="10983595" cy="31756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18690" y="1821815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5365" y="1821815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5835" y="1821815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04705" y="1821815"/>
            <a:ext cx="8108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805" y="2308860"/>
            <a:ext cx="1117600" cy="1106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05" y="2322830"/>
            <a:ext cx="1263650" cy="1102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220" y="2322195"/>
            <a:ext cx="1255395" cy="11029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255" y="2355215"/>
            <a:ext cx="1285240" cy="103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480" y="1010285"/>
            <a:ext cx="9196705" cy="53111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56990" y="2720975"/>
            <a:ext cx="22383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600×7=4200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3990" y="4965065"/>
            <a:ext cx="22383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398×3=1194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985" y="1207770"/>
            <a:ext cx="9742170" cy="3065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59455" y="3185160"/>
            <a:ext cx="49345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42×6≈240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236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&lt;240  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够。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390" y="1200150"/>
            <a:ext cx="10356215" cy="3371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3670" y="2698115"/>
            <a:ext cx="283273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21÷7×45=135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497330"/>
            <a:ext cx="10545445" cy="2035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06720" y="2843530"/>
            <a:ext cx="7016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258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0050" y="2843530"/>
            <a:ext cx="7016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615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93380" y="2843530"/>
            <a:ext cx="7016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1368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6710" y="2843530"/>
            <a:ext cx="70167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2070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865" y="1284605"/>
            <a:ext cx="10205720" cy="3230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82140" y="2698115"/>
            <a:ext cx="283273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16×3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÷8=6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（瓶）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255" y="982345"/>
            <a:ext cx="7790815" cy="52965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22165" y="2767330"/>
            <a:ext cx="71564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15710" y="2698115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2165" y="3347085"/>
            <a:ext cx="93218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1725" y="3312160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3580" y="3961130"/>
            <a:ext cx="114935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987654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81725" y="3926205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4995" y="4540250"/>
            <a:ext cx="114935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9876543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1725" y="4540250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04995" y="5154295"/>
            <a:ext cx="13665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98765432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81725" y="5109210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04995" y="5716905"/>
            <a:ext cx="13665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987654321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1725" y="5768340"/>
            <a:ext cx="48387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9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185</cp:revision>
  <dcterms:created xsi:type="dcterms:W3CDTF">2019-06-19T02:08:00Z</dcterms:created>
  <dcterms:modified xsi:type="dcterms:W3CDTF">2024-09-02T08:08:23Z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B5C2A30F5D2C4B0DAD93CF0716024337_13</vt:lpwstr>
  </property>
</Properties>
</file>