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470" y="752475"/>
            <a:ext cx="9460865" cy="51930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32580" y="5173980"/>
            <a:ext cx="17176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7       8      0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9010" y="5173980"/>
            <a:ext cx="17176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7       8      0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508125"/>
            <a:ext cx="10299700" cy="29444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87040" y="2129155"/>
            <a:ext cx="7461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3675" y="2129155"/>
            <a:ext cx="7461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60310" y="2129155"/>
            <a:ext cx="7461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6945" y="2129155"/>
            <a:ext cx="7461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885" y="2719070"/>
            <a:ext cx="1207770" cy="1099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757170"/>
            <a:ext cx="1184910" cy="992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0" y="2741930"/>
            <a:ext cx="1225550" cy="1007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8700" y="2661285"/>
            <a:ext cx="1303655" cy="108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40180"/>
            <a:ext cx="11270615" cy="386143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011170" y="4690110"/>
            <a:ext cx="5930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936865" y="4690110"/>
            <a:ext cx="5930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1235" y="3429000"/>
            <a:ext cx="1256030" cy="1197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7885" y="3378835"/>
            <a:ext cx="135445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3065"/>
            <a:ext cx="11677015" cy="24593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08170" y="2114550"/>
            <a:ext cx="6743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8170" y="2656205"/>
            <a:ext cx="8769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8170" y="3308350"/>
            <a:ext cx="77533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14255" y="2022475"/>
            <a:ext cx="77533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14255" y="2656205"/>
            <a:ext cx="77533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4255" y="3363595"/>
            <a:ext cx="77533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056005"/>
            <a:ext cx="10043160" cy="47459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62505" y="2297430"/>
            <a:ext cx="3616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130×3=390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8520" y="4483100"/>
            <a:ext cx="3616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130=260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" y="1303655"/>
            <a:ext cx="11620500" cy="21253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41500" y="2114550"/>
            <a:ext cx="6743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8500" y="2714625"/>
            <a:ext cx="8039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3700" y="2114550"/>
            <a:ext cx="8039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4045" y="2714625"/>
            <a:ext cx="8039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26855" y="2114550"/>
            <a:ext cx="8039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456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19590" y="2714625"/>
            <a:ext cx="8039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" y="1256030"/>
            <a:ext cx="10983595" cy="3504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68500" y="2714625"/>
            <a:ext cx="296418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160×4+80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×2=800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901700"/>
            <a:ext cx="9279255" cy="5055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69510" y="3787140"/>
            <a:ext cx="15284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4     5      0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7190" y="3787140"/>
            <a:ext cx="4273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83780" y="3728085"/>
            <a:ext cx="7620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3150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4265" y="5190490"/>
            <a:ext cx="15284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7     4      0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1460" y="5190490"/>
            <a:ext cx="4273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4410" y="5190490"/>
            <a:ext cx="8623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7870" y="6050915"/>
            <a:ext cx="8642350" cy="5041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解析:这四个数字组成的三位数乘一位数,只740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5=3700时,积的末尾有两个0。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0720" y="2573655"/>
            <a:ext cx="3522345" cy="22980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解析:三位数乘一位数，当三位数的个位上是0,一位数与三位数十位上的数字相乘的积末尾不为0时,三位数乘一位数积的末尾只有一个0;4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×5=20,也可以将4和5分别放在两个乘数的个位,积的末尾也只有一个0。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6755" y="4260215"/>
            <a:ext cx="24199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（答案不唯一）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40.3,&quot;left&quot;:237.1,&quot;top&quot;:266.25,&quot;width&quot;:635.15}"/>
</p:tagLst>
</file>

<file path=ppt/tags/tag64.xml><?xml version="1.0" encoding="utf-8"?>
<p:tagLst xmlns:p="http://schemas.openxmlformats.org/presentationml/2006/main">
  <p:tag name="KSO_WM_DIAGRAM_VIRTUALLY_FRAME" val="{&quot;height&quot;:140.3,&quot;left&quot;:237.1,&quot;top&quot;:266.25,&quot;width&quot;:635.15}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WPS 演示</Application>
  <PresentationFormat>宽屏</PresentationFormat>
  <Paragraphs>66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华文宋体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194</cp:revision>
  <dcterms:created xsi:type="dcterms:W3CDTF">2019-06-19T02:08:00Z</dcterms:created>
  <dcterms:modified xsi:type="dcterms:W3CDTF">2024-09-02T07:47:46Z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4128EFCDBF334E9A8079A14CD1B618CA_13</vt:lpwstr>
  </property>
</Properties>
</file>