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9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1168400"/>
            <a:ext cx="10380345" cy="43167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12920" y="384365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克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11765" y="384365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0390" y="4382135"/>
            <a:ext cx="8547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62465" y="4382135"/>
            <a:ext cx="8547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千米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5215" y="5012055"/>
            <a:ext cx="68770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吨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12655" y="4988560"/>
            <a:ext cx="8623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463040"/>
            <a:ext cx="10896600" cy="2220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80490" y="210566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1835" y="210566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64625" y="210566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6325" y="295592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5690" y="295592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64625" y="295592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070610"/>
            <a:ext cx="11020425" cy="41509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68730" y="382905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7455" y="382905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9330" y="348615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28690" y="348615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9330" y="461454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81720" y="354393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67265" y="348615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8375" y="461454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938530"/>
            <a:ext cx="10313670" cy="49815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72285" y="4206240"/>
            <a:ext cx="25946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条大船和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条小船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8695" y="4206240"/>
            <a:ext cx="25946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42×8+32=368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2285" y="4806315"/>
            <a:ext cx="8392160" cy="1211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解析:尽量租大船最省钱。51</a:t>
            </a:r>
            <a:r>
              <a:rPr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6=8(条)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……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3(人),租8条大船和1条小船，</a:t>
            </a: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需要42</a:t>
            </a:r>
            <a:r>
              <a:rPr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8+32=368(元)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035685"/>
            <a:ext cx="10026015" cy="50171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2131695" y="2653030"/>
                <a:ext cx="350901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   </m:t>
                      </m:r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695" y="2653030"/>
                <a:ext cx="350901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131695" y="4737735"/>
                <a:ext cx="350901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   </m:t>
                      </m:r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695" y="4737735"/>
                <a:ext cx="350901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2131695" y="4737735"/>
            <a:ext cx="3298190" cy="1082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中班：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÷7×3=27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大班：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÷7=9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078865"/>
            <a:ext cx="10459720" cy="32931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91330" y="2887980"/>
            <a:ext cx="2428875" cy="541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7+6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3=10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（名）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540" y="970915"/>
            <a:ext cx="11115675" cy="3683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78280" y="2541905"/>
            <a:ext cx="3835400" cy="1134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688+90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×2=868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（千克）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868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&lt;1000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能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00785"/>
            <a:ext cx="11028680" cy="3977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75505" y="4047490"/>
            <a:ext cx="384175" cy="541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8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505" y="3633470"/>
            <a:ext cx="384175" cy="541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41815" y="4047490"/>
            <a:ext cx="528955" cy="541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41815" y="3633470"/>
            <a:ext cx="384175" cy="541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8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WPS 演示</Application>
  <PresentationFormat>宽屏</PresentationFormat>
  <Paragraphs>71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Cambria Math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189</cp:revision>
  <dcterms:created xsi:type="dcterms:W3CDTF">2019-06-19T02:08:00Z</dcterms:created>
  <dcterms:modified xsi:type="dcterms:W3CDTF">2024-09-02T09:45:34Z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DE7962E073A440C8A8A69512A229600F_13</vt:lpwstr>
  </property>
</Properties>
</file>