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91260"/>
            <a:ext cx="10913110" cy="3888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1"/>
          <p:cNvPicPr>
            <a:picLocks noChangeAspect="1"/>
          </p:cNvPicPr>
          <p:nvPr/>
        </p:nvPicPr>
        <p:blipFill>
          <a:blip r:embed="rId1"/>
          <a:srcRect r="8912"/>
          <a:stretch>
            <a:fillRect/>
          </a:stretch>
        </p:blipFill>
        <p:spPr>
          <a:xfrm>
            <a:off x="1483360" y="803275"/>
            <a:ext cx="8900795" cy="5503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22925" y="5334000"/>
            <a:ext cx="2910205" cy="419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超逸又具风骨的文人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0230" y="5318125"/>
            <a:ext cx="1853565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沉静的思想者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1070" y="2525395"/>
            <a:ext cx="22288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吸收更多的阳光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2"/>
          <p:cNvPicPr>
            <a:picLocks noChangeAspect="1"/>
          </p:cNvPicPr>
          <p:nvPr/>
        </p:nvPicPr>
        <p:blipFill>
          <a:blip r:embed="rId1"/>
          <a:srcRect l="2670" r="10847"/>
          <a:stretch>
            <a:fillRect/>
          </a:stretch>
        </p:blipFill>
        <p:spPr>
          <a:xfrm>
            <a:off x="608330" y="1760220"/>
            <a:ext cx="10953115" cy="20440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61205" y="176022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3"/>
          <p:cNvPicPr>
            <a:picLocks noChangeAspect="1"/>
          </p:cNvPicPr>
          <p:nvPr/>
        </p:nvPicPr>
        <p:blipFill>
          <a:blip r:embed="rId1"/>
          <a:srcRect r="9321"/>
          <a:stretch>
            <a:fillRect/>
          </a:stretch>
        </p:blipFill>
        <p:spPr>
          <a:xfrm>
            <a:off x="608330" y="1697355"/>
            <a:ext cx="10968990" cy="1507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2290" y="2375535"/>
            <a:ext cx="10786745" cy="1141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句子运用拟人的修辞手法，生动形象地写出了绝壁松生命力顽强的特点，突出了作者对绝壁松精神的敬佩之情。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4"/>
          <p:cNvPicPr>
            <a:picLocks noChangeAspect="1"/>
          </p:cNvPicPr>
          <p:nvPr/>
        </p:nvPicPr>
        <p:blipFill>
          <a:blip r:embed="rId1"/>
          <a:srcRect r="11142"/>
          <a:stretch>
            <a:fillRect/>
          </a:stretch>
        </p:blipFill>
        <p:spPr>
          <a:xfrm>
            <a:off x="608330" y="1597660"/>
            <a:ext cx="10969625" cy="17443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2332355"/>
            <a:ext cx="10968990" cy="783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黄山绝壁松刚强、坚韧。作为从小在爸爸妈妈保护下快乐成长的我，因为没有经历过太多的风吹雨打，难免有点像“温室的花朵”一样，面对困难，缺乏挑战的勇气。我认为我应该学习绝壁松的精神，更刚强一些，去面对生活的挑战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0bf89366-78c1-43cd-a566-d4201c5bcaf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演示</Application>
  <PresentationFormat>宽屏</PresentationFormat>
  <Paragraphs>12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172</cp:revision>
  <dcterms:created xsi:type="dcterms:W3CDTF">2019-06-19T02:08:00Z</dcterms:created>
  <dcterms:modified xsi:type="dcterms:W3CDTF">2024-09-04T03:09:16Z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