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88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538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6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" y="1403985"/>
            <a:ext cx="12071350" cy="40506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96895" y="4200779"/>
            <a:ext cx="68643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71870" y="4200779"/>
            <a:ext cx="68643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269220" y="4201414"/>
            <a:ext cx="68643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89912" y="4763389"/>
            <a:ext cx="68643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71870" y="4860925"/>
            <a:ext cx="784860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19895" y="4860925"/>
            <a:ext cx="68643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1_01"/>
          <p:cNvPicPr>
            <a:picLocks noChangeAspect="1"/>
          </p:cNvPicPr>
          <p:nvPr/>
        </p:nvPicPr>
        <p:blipFill>
          <a:blip r:embed="rId2"/>
          <a:srcRect l="2389" r="2220"/>
          <a:stretch>
            <a:fillRect/>
          </a:stretch>
        </p:blipFill>
        <p:spPr>
          <a:xfrm>
            <a:off x="108585" y="1530985"/>
            <a:ext cx="11932920" cy="35871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58870" y="2099310"/>
            <a:ext cx="612140" cy="5429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96100" y="2099310"/>
            <a:ext cx="612140" cy="5429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582275" y="2099310"/>
            <a:ext cx="986155" cy="5429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甚至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35805" y="2741295"/>
            <a:ext cx="1085850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跪下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5170" y="3962400"/>
            <a:ext cx="999490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惹怒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86355" y="4538345"/>
            <a:ext cx="587375" cy="5797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1_02"/>
          <p:cNvPicPr>
            <a:picLocks noChangeAspect="1"/>
          </p:cNvPicPr>
          <p:nvPr/>
        </p:nvPicPr>
        <p:blipFill>
          <a:blip r:embed="rId2"/>
          <a:srcRect l="3176" r="2031"/>
          <a:stretch>
            <a:fillRect/>
          </a:stretch>
        </p:blipFill>
        <p:spPr>
          <a:xfrm>
            <a:off x="86995" y="1211580"/>
            <a:ext cx="12017375" cy="43795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0120" y="2486025"/>
            <a:ext cx="3171825" cy="481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鹅没什么可怕的!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0120" y="3723640"/>
            <a:ext cx="6182360" cy="5175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也许是我的哭叫更惹怒了这只老公鹅。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0120" y="4996815"/>
            <a:ext cx="5570855" cy="4305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要是明天不下雨，我就去打篮球。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1_03"/>
          <p:cNvPicPr>
            <a:picLocks noChangeAspect="1"/>
          </p:cNvPicPr>
          <p:nvPr/>
        </p:nvPicPr>
        <p:blipFill>
          <a:blip r:embed="rId2"/>
          <a:srcRect l="2977" r="1832"/>
          <a:stretch>
            <a:fillRect/>
          </a:stretch>
        </p:blipFill>
        <p:spPr>
          <a:xfrm>
            <a:off x="293370" y="1116965"/>
            <a:ext cx="11604625" cy="49028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58845" y="2885440"/>
            <a:ext cx="237299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远远地站在安全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59330" y="5234940"/>
            <a:ext cx="974090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害怕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66300" y="3503930"/>
            <a:ext cx="1510665" cy="4191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又哭又叫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05140" y="4683760"/>
            <a:ext cx="3171825" cy="4191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当时自己也不知道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05140" y="5235575"/>
            <a:ext cx="1448435" cy="4800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惊慌失措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5" y="1548765"/>
            <a:ext cx="12015470" cy="338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66680" y="3050540"/>
            <a:ext cx="574675" cy="4305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08175" y="3636645"/>
            <a:ext cx="500380" cy="4800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29015" y="3636645"/>
            <a:ext cx="588645" cy="4800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拖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28605" y="3636010"/>
            <a:ext cx="599440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啄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59635" y="4222750"/>
            <a:ext cx="974090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扑打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1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732790"/>
            <a:ext cx="10003155" cy="579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1-1_02"/>
          <p:cNvPicPr>
            <a:picLocks noChangeAspect="1"/>
          </p:cNvPicPr>
          <p:nvPr/>
        </p:nvPicPr>
        <p:blipFill>
          <a:blip r:embed="rId2"/>
          <a:srcRect l="6818" t="2084" r="1746" b="2435"/>
          <a:stretch>
            <a:fillRect/>
          </a:stretch>
        </p:blipFill>
        <p:spPr>
          <a:xfrm>
            <a:off x="1595755" y="799465"/>
            <a:ext cx="9000490" cy="57829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94810" y="2473960"/>
            <a:ext cx="474980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34380" y="2473960"/>
            <a:ext cx="598805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05700" y="2473960"/>
            <a:ext cx="549275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127490" y="2473960"/>
            <a:ext cx="526415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98140" y="3997960"/>
            <a:ext cx="789622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最后一句话写出了童年的这次经历对“我”产生的影响。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</Words>
  <Application>Microsoft Office PowerPoint</Application>
  <PresentationFormat>宽屏</PresentationFormat>
  <Paragraphs>31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F19FF44F964E4637B05AD82FA27456C1_13</vt:lpwstr>
  </property>
</Properties>
</file>