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064385"/>
            <a:ext cx="6277610" cy="27292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517515" y="35306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10705" y="35293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</a:t>
            </a:r>
            <a:r>
              <a:rPr lang="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ǔ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8785" y="39554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ch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ā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80685" y="43922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zh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84035" y="39757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i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82000" y="39662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chà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31660" y="43827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sh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30235" y="43738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zh</a:t>
            </a:r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569210"/>
            <a:ext cx="62776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200525" y="28492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表弟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57670" y="28492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胆小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58025" y="3181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5665" y="31921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理发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014595" y="3528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仇人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7190" y="35236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44900" y="38569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40605" y="3867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200150"/>
            <a:ext cx="6277610" cy="44577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5575935" y="1731645"/>
            <a:ext cx="3500120" cy="190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389245" y="1951355"/>
            <a:ext cx="27000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亭亭玉立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勃勃生机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8145" y="2316480"/>
            <a:ext cx="15163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老剃头师傅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01465" y="2604135"/>
            <a:ext cx="17487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反感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(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讨厌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)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3180" y="3556635"/>
            <a:ext cx="16941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咬住了头发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22745" y="3533140"/>
            <a:ext cx="46799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碎发掉在脖子里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60925" y="4174490"/>
            <a:ext cx="53035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耳边的头发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层层梯田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66490" y="4509135"/>
            <a:ext cx="57086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小沙的头发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修剪得很糟糕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82665" y="4801235"/>
            <a:ext cx="18053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坑坑洼洼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2354580"/>
            <a:ext cx="6363970" cy="21488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360035" y="2773680"/>
            <a:ext cx="27000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随意乱剪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8440" y="3495675"/>
            <a:ext cx="27000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头发长长短短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31990" y="3488055"/>
            <a:ext cx="19792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头上坑坑洼洼，耳边像层层梯田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1565910"/>
            <a:ext cx="6363970" cy="372618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5845175" y="2279650"/>
            <a:ext cx="2855595" cy="19050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422015" y="2577465"/>
            <a:ext cx="1692275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015" y="1881505"/>
            <a:ext cx="6363970" cy="30949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192780" y="1769110"/>
            <a:ext cx="84905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             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头发长长短短，这儿翘起，那儿却短得不到一厘米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94905" y="2089785"/>
            <a:ext cx="27000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哎呀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坏了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38955" y="29165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</Words>
  <Application>WPS 演示</Application>
  <PresentationFormat>宽屏</PresentationFormat>
  <Paragraphs>62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2025-02-07T11:44:06Z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