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92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4-2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" y="1412240"/>
            <a:ext cx="11750040" cy="4033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59506" y="4208780"/>
            <a:ext cx="66040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02281" y="4763262"/>
            <a:ext cx="657225" cy="676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" y="2020570"/>
            <a:ext cx="11915140" cy="22434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85010" y="2579370"/>
            <a:ext cx="54737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90590" y="2579370"/>
            <a:ext cx="96329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溺水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843135" y="2579370"/>
            <a:ext cx="101409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返回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19700" y="3173730"/>
            <a:ext cx="96266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衔石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2_02"/>
          <p:cNvPicPr>
            <a:picLocks noChangeAspect="1"/>
          </p:cNvPicPr>
          <p:nvPr/>
        </p:nvPicPr>
        <p:blipFill>
          <a:blip r:embed="rId2"/>
          <a:srcRect l="2565" r="5521"/>
          <a:stretch>
            <a:fillRect/>
          </a:stretch>
        </p:blipFill>
        <p:spPr>
          <a:xfrm>
            <a:off x="230505" y="1403985"/>
            <a:ext cx="11730990" cy="41128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76955" y="3703955"/>
            <a:ext cx="54737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50075" y="3703955"/>
            <a:ext cx="54737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22230" y="3703955"/>
            <a:ext cx="52197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2_03"/>
          <p:cNvPicPr>
            <a:picLocks noChangeAspect="1"/>
          </p:cNvPicPr>
          <p:nvPr/>
        </p:nvPicPr>
        <p:blipFill>
          <a:blip r:embed="rId2"/>
          <a:srcRect l="2565" r="2374" b="2641"/>
          <a:stretch>
            <a:fillRect/>
          </a:stretch>
        </p:blipFill>
        <p:spPr>
          <a:xfrm>
            <a:off x="1557020" y="815975"/>
            <a:ext cx="9413875" cy="58013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13575" y="1328420"/>
            <a:ext cx="45910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60945" y="2288540"/>
            <a:ext cx="459105" cy="4483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76920" y="3274695"/>
            <a:ext cx="485140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545" y="923290"/>
            <a:ext cx="11090910" cy="501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-1_01"/>
          <p:cNvPicPr>
            <a:picLocks noChangeAspect="1"/>
          </p:cNvPicPr>
          <p:nvPr/>
        </p:nvPicPr>
        <p:blipFill>
          <a:blip r:embed="rId2"/>
          <a:srcRect l="1577" r="2714"/>
          <a:stretch>
            <a:fillRect/>
          </a:stretch>
        </p:blipFill>
        <p:spPr>
          <a:xfrm>
            <a:off x="1045845" y="798195"/>
            <a:ext cx="10099675" cy="5261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20515" y="2807970"/>
            <a:ext cx="1102360" cy="484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填塞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89315" y="2807970"/>
            <a:ext cx="1027430" cy="484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赛跑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61160" y="4510405"/>
            <a:ext cx="9638030" cy="3613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女娃在东海游玩，不小心溺水身亡，再也回不来了，因此她化身为精卫鸟。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61160" y="5547360"/>
            <a:ext cx="4720590" cy="386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夸父丢下自己的手杖，手杖化为桃林。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2-1_02"/>
          <p:cNvPicPr>
            <a:picLocks noChangeAspect="1"/>
          </p:cNvPicPr>
          <p:nvPr/>
        </p:nvPicPr>
        <p:blipFill>
          <a:blip r:embed="rId2"/>
          <a:srcRect l="6752" r="4775"/>
          <a:stretch>
            <a:fillRect/>
          </a:stretch>
        </p:blipFill>
        <p:spPr>
          <a:xfrm>
            <a:off x="820420" y="834390"/>
            <a:ext cx="10551795" cy="5240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36895" y="2667635"/>
            <a:ext cx="98171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填海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36510" y="2668270"/>
            <a:ext cx="1506220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坚忍执着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29445" y="2481580"/>
            <a:ext cx="1765300" cy="8705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溺水身亡化为精卫鸟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40785" y="3754120"/>
            <a:ext cx="95885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夸父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50455" y="3429635"/>
            <a:ext cx="1792605" cy="10090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勇于挑战自然，不屈不挠，英勇执着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540557" y="3412490"/>
            <a:ext cx="1743075" cy="12858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黄河、渭水的水都被夸父喝完了，还没有喝饱，半途饥渴而死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9785" y="5271770"/>
            <a:ext cx="8322310" cy="5295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《嫦娥奔月》《神荼郁垒》《太阳鸟》《后羿射日》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92</Words>
  <Application>Microsoft Office PowerPoint</Application>
  <PresentationFormat>宽屏</PresentationFormat>
  <Paragraphs>24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7A5D7236005B4DB3AED72F216028BCDF_13</vt:lpwstr>
  </property>
</Properties>
</file>