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6" r:id="rId8"/>
    <p:sldId id="27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5"/>
        <p:guide pos="38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3课时_00"/>
          <p:cNvPicPr>
            <a:picLocks noChangeAspect="1"/>
          </p:cNvPicPr>
          <p:nvPr/>
        </p:nvPicPr>
        <p:blipFill>
          <a:blip r:embed="rId1"/>
          <a:srcRect l="11266" t="50" r="9314"/>
          <a:stretch>
            <a:fillRect/>
          </a:stretch>
        </p:blipFill>
        <p:spPr>
          <a:xfrm>
            <a:off x="708025" y="826770"/>
            <a:ext cx="10659110" cy="4364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26360" y="4018280"/>
            <a:ext cx="391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0250" y="4017645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7735" y="4018280"/>
            <a:ext cx="363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2575" y="401828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48505" y="454406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17230" y="4017645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387965" y="4017645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81210" y="4544060"/>
            <a:ext cx="610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8.2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96200" y="4018280"/>
            <a:ext cx="323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77095" y="4018280"/>
            <a:ext cx="399415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  <p:bldP spid="12" grpId="0"/>
      <p:bldP spid="12" grpId="1"/>
      <p:bldP spid="16" grpId="0"/>
      <p:bldP spid="16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3课时_01"/>
          <p:cNvPicPr>
            <a:picLocks noChangeAspect="1"/>
          </p:cNvPicPr>
          <p:nvPr/>
        </p:nvPicPr>
        <p:blipFill>
          <a:blip r:embed="rId1"/>
          <a:srcRect l="11887" r="37304" b="-1307"/>
          <a:stretch>
            <a:fillRect/>
          </a:stretch>
        </p:blipFill>
        <p:spPr>
          <a:xfrm>
            <a:off x="335280" y="1346200"/>
            <a:ext cx="11521440" cy="387794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9592310" y="2110105"/>
            <a:ext cx="1678305" cy="6597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592945" y="2896870"/>
            <a:ext cx="1754505" cy="6597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70700" y="3643630"/>
            <a:ext cx="1447165" cy="6597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593580" y="4391660"/>
            <a:ext cx="1676400" cy="6597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3课时_02"/>
          <p:cNvPicPr>
            <a:picLocks noChangeAspect="1"/>
          </p:cNvPicPr>
          <p:nvPr/>
        </p:nvPicPr>
        <p:blipFill>
          <a:blip r:embed="rId1"/>
          <a:srcRect l="12132" t="-1645" r="12892" b="-2414"/>
          <a:stretch>
            <a:fillRect/>
          </a:stretch>
        </p:blipFill>
        <p:spPr>
          <a:xfrm>
            <a:off x="272415" y="1204595"/>
            <a:ext cx="11647170" cy="3775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55920" y="1794510"/>
            <a:ext cx="610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6515" y="2831465"/>
            <a:ext cx="610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3350" y="3896360"/>
            <a:ext cx="610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3课时_03"/>
          <p:cNvPicPr>
            <a:picLocks noChangeAspect="1"/>
          </p:cNvPicPr>
          <p:nvPr/>
        </p:nvPicPr>
        <p:blipFill>
          <a:blip r:embed="rId1"/>
          <a:srcRect l="12010" t="-275" r="9926" b="3756"/>
          <a:stretch>
            <a:fillRect/>
          </a:stretch>
        </p:blipFill>
        <p:spPr>
          <a:xfrm>
            <a:off x="1169035" y="871855"/>
            <a:ext cx="10074275" cy="55556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36495" y="2101215"/>
            <a:ext cx="2640330" cy="887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+12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12=19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2005" y="4729480"/>
            <a:ext cx="3522345" cy="1097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24.3+24.3=17.6+24.3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=41.9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4735" y="2101215"/>
            <a:ext cx="2763520" cy="887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24+24=79+24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=103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99325" y="4729480"/>
            <a:ext cx="3003550" cy="887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+2.8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2.8=36.2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=33.4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3课时2_00"/>
          <p:cNvPicPr>
            <a:picLocks noChangeAspect="1"/>
          </p:cNvPicPr>
          <p:nvPr/>
        </p:nvPicPr>
        <p:blipFill>
          <a:blip r:embed="rId1"/>
          <a:srcRect l="10678" r="14126" b="58295"/>
          <a:stretch>
            <a:fillRect/>
          </a:stretch>
        </p:blipFill>
        <p:spPr>
          <a:xfrm>
            <a:off x="395605" y="909955"/>
            <a:ext cx="11079480" cy="2414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8515" y="3718560"/>
            <a:ext cx="4319905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+12=32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12=32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=20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9420" y="3718560"/>
            <a:ext cx="4319905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55=288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55+55=288+55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=343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3课时2_01"/>
          <p:cNvPicPr>
            <a:picLocks noChangeAspect="1"/>
          </p:cNvPicPr>
          <p:nvPr/>
        </p:nvPicPr>
        <p:blipFill>
          <a:blip r:embed="rId1"/>
          <a:srcRect l="14796" r="15874" b="51186"/>
          <a:stretch>
            <a:fillRect/>
          </a:stretch>
        </p:blipFill>
        <p:spPr>
          <a:xfrm>
            <a:off x="662305" y="812165"/>
            <a:ext cx="10868025" cy="2529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8515" y="3718560"/>
            <a:ext cx="4319905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+4.7=5.1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+4.7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4.7=5.1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4.7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y=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0.4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9595" y="3718560"/>
            <a:ext cx="4551680" cy="16986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+20=50+15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20=50+15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x=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3课时2_02"/>
          <p:cNvPicPr>
            <a:picLocks noChangeAspect="1"/>
          </p:cNvPicPr>
          <p:nvPr/>
        </p:nvPicPr>
        <p:blipFill>
          <a:blip r:embed="rId1"/>
          <a:srcRect l="9681" t="11746" r="11136" b="41917"/>
          <a:stretch>
            <a:fillRect/>
          </a:stretch>
        </p:blipFill>
        <p:spPr>
          <a:xfrm>
            <a:off x="454660" y="739140"/>
            <a:ext cx="11420475" cy="2877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1120" y="3428365"/>
            <a:ext cx="8051800" cy="2802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用字母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表示被盖住的数，原方程变为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：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            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+4×3.6=15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+14.4=15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+14.4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14.4=15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14.4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y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=0.6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1044</Words>
  <Application>WPS 演示</Application>
  <PresentationFormat>宽屏</PresentationFormat>
  <Paragraphs>64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2024-08-29T04:37:07Z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BC701CF854C14108B89D4A6E88115461_13</vt:lpwstr>
  </property>
</Properties>
</file>