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81" r:id="rId4"/>
    <p:sldId id="282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9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803910"/>
            <a:ext cx="9029700" cy="56292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837180" y="4220845"/>
            <a:ext cx="198691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5+4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1=8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（人）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37180" y="5624195"/>
            <a:ext cx="198691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4+4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1=7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（人）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090" y="1270635"/>
            <a:ext cx="10304145" cy="44329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287895" y="2828925"/>
            <a:ext cx="5810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42630" y="2828925"/>
            <a:ext cx="7981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14535" y="2828925"/>
            <a:ext cx="7981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23080" y="2955925"/>
            <a:ext cx="5670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5225" y="4202430"/>
            <a:ext cx="6703060" cy="169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只玩一个项目的多少人？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7+16=23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（人）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（答案不唯一）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3590" y="1016000"/>
            <a:ext cx="10103485" cy="42322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02765" y="3665855"/>
            <a:ext cx="67030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2+1=15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（场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8220" y="4366895"/>
            <a:ext cx="10095230" cy="5054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解析:每个小组要进行(8</a:t>
            </a:r>
            <a:r>
              <a:rPr 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1)场比赛，再加上决赛的一场</a:t>
            </a: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一共要进行(8</a:t>
            </a:r>
            <a:r>
              <a:rPr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1 ) </a:t>
            </a:r>
            <a:r>
              <a:rPr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2+1= 15(场)</a:t>
            </a: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WPS 演示</Application>
  <PresentationFormat>宽屏</PresentationFormat>
  <Paragraphs>24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华文彩云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185</cp:revision>
  <dcterms:created xsi:type="dcterms:W3CDTF">2019-06-19T02:08:00Z</dcterms:created>
  <dcterms:modified xsi:type="dcterms:W3CDTF">2024-09-02T09:33:10Z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A4DE96CF83634F65AF6DEB63AD333CC3_13</vt:lpwstr>
  </property>
</Properties>
</file>