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5" r:id="rId6"/>
    <p:sldId id="277" r:id="rId7"/>
    <p:sldId id="276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99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4-1_00"/>
          <p:cNvPicPr>
            <a:picLocks noChangeAspect="1"/>
          </p:cNvPicPr>
          <p:nvPr/>
        </p:nvPicPr>
        <p:blipFill>
          <a:blip r:embed="rId2"/>
          <a:srcRect l="3156" t="4130" r="4970"/>
          <a:stretch>
            <a:fillRect/>
          </a:stretch>
        </p:blipFill>
        <p:spPr>
          <a:xfrm>
            <a:off x="257175" y="1373505"/>
            <a:ext cx="11609070" cy="3552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44435" y="3723640"/>
            <a:ext cx="512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05" y="1405890"/>
            <a:ext cx="12011025" cy="4046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369685" y="1985010"/>
            <a:ext cx="963295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翻身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744200" y="1985010"/>
            <a:ext cx="963295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支撑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58225" y="2562225"/>
            <a:ext cx="963295" cy="497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滋润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98700" y="3162300"/>
            <a:ext cx="938530" cy="472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茂盛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59880" y="3760470"/>
            <a:ext cx="173609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精疲力竭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819130" y="3760470"/>
            <a:ext cx="1000125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缓慢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71515" y="4359910"/>
            <a:ext cx="1037590" cy="4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污浊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08515" y="4360545"/>
            <a:ext cx="162306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奔流不息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_02"/>
          <p:cNvPicPr>
            <a:picLocks noChangeAspect="1"/>
          </p:cNvPicPr>
          <p:nvPr/>
        </p:nvPicPr>
        <p:blipFill>
          <a:blip r:embed="rId2"/>
          <a:srcRect l="3176" r="2031"/>
          <a:stretch>
            <a:fillRect/>
          </a:stretch>
        </p:blipFill>
        <p:spPr>
          <a:xfrm>
            <a:off x="334010" y="1396365"/>
            <a:ext cx="11524615" cy="42271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95825" y="2621915"/>
            <a:ext cx="576580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山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7395" y="3217545"/>
            <a:ext cx="715010" cy="497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山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29625" y="3217545"/>
            <a:ext cx="477520" cy="497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24585" y="4946015"/>
            <a:ext cx="3848100" cy="472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他巨大的力量坚不可摧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1_03"/>
          <p:cNvPicPr>
            <a:picLocks noChangeAspect="1"/>
          </p:cNvPicPr>
          <p:nvPr/>
        </p:nvPicPr>
        <p:blipFill>
          <a:blip r:embed="rId2"/>
          <a:srcRect l="3763" r="1633" b="12572"/>
          <a:stretch>
            <a:fillRect/>
          </a:stretch>
        </p:blipFill>
        <p:spPr>
          <a:xfrm>
            <a:off x="184150" y="1445895"/>
            <a:ext cx="11823700" cy="37992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07535" y="4532630"/>
            <a:ext cx="590550" cy="498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32600" y="4533265"/>
            <a:ext cx="713105" cy="498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67725" y="3138170"/>
            <a:ext cx="688975" cy="4959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41585" y="4532630"/>
            <a:ext cx="601980" cy="498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1-1_00"/>
          <p:cNvPicPr>
            <a:picLocks noChangeAspect="1"/>
          </p:cNvPicPr>
          <p:nvPr/>
        </p:nvPicPr>
        <p:blipFill>
          <a:blip r:embed="rId2"/>
          <a:srcRect l="970" r="1797"/>
          <a:stretch>
            <a:fillRect/>
          </a:stretch>
        </p:blipFill>
        <p:spPr>
          <a:xfrm>
            <a:off x="471170" y="1155700"/>
            <a:ext cx="11250295" cy="4695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72615" y="3547110"/>
            <a:ext cx="627380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32275" y="3547110"/>
            <a:ext cx="540385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重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083425" y="3547110"/>
            <a:ext cx="627380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57055" y="3547110"/>
            <a:ext cx="627380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97990" y="4098925"/>
            <a:ext cx="1038860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上升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70350" y="4098925"/>
            <a:ext cx="90106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下降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83425" y="4098925"/>
            <a:ext cx="627380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457055" y="4098925"/>
            <a:ext cx="627380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74875" y="5198110"/>
            <a:ext cx="901065" cy="484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22265" y="5198110"/>
            <a:ext cx="1788795" cy="484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天地形成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900" y="749935"/>
            <a:ext cx="8503285" cy="59829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83355" y="5183505"/>
            <a:ext cx="702945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声音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32680" y="5958840"/>
            <a:ext cx="889000" cy="6845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太阳、月亮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94095" y="5046345"/>
            <a:ext cx="715010" cy="6464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四肢、躯干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80605" y="5183505"/>
            <a:ext cx="69088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血液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31200" y="5958840"/>
            <a:ext cx="702945" cy="6089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花草树木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330690" y="6083300"/>
            <a:ext cx="701675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雨露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609850" y="2310765"/>
            <a:ext cx="4684395" cy="247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15" y="1280795"/>
            <a:ext cx="11976735" cy="4403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95675" y="1205865"/>
            <a:ext cx="987425" cy="484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排比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31605" y="1205865"/>
            <a:ext cx="2346960" cy="484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盘古化身万物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02685" y="1823720"/>
            <a:ext cx="3430905" cy="4508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无私奉献、毫无保留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43015" y="2519045"/>
            <a:ext cx="429260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79265" y="4279265"/>
            <a:ext cx="2063750" cy="483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辽阔的大地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926195" y="4278630"/>
            <a:ext cx="1126490" cy="484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手指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54475" y="4854575"/>
            <a:ext cx="1087755" cy="527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鼻子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77910" y="4854575"/>
            <a:ext cx="1138555" cy="570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隧道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61</Words>
  <Application>Microsoft Office PowerPoint</Application>
  <PresentationFormat>宽屏</PresentationFormat>
  <Paragraphs>42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170</cp:revision>
  <dcterms:created xsi:type="dcterms:W3CDTF">2019-06-19T02:08:00Z</dcterms:created>
  <dcterms:modified xsi:type="dcterms:W3CDTF">2024-09-05T00:57:00Z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2F22153F31B0414FA83683E88476B005_13</vt:lpwstr>
  </property>
</Properties>
</file>