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  <p:sldId id="294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36345"/>
            <a:ext cx="11057255" cy="4099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68270" y="3485515"/>
            <a:ext cx="415290" cy="461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3455" y="4443730"/>
            <a:ext cx="415290" cy="461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7365" y="4443730"/>
            <a:ext cx="415290" cy="461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6815" y="3485515"/>
            <a:ext cx="415290" cy="4610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617980"/>
            <a:ext cx="10969625" cy="2381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85635" y="3507740"/>
            <a:ext cx="8763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陡然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5515" y="3507740"/>
            <a:ext cx="11779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荡漾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2555" y="3038475"/>
            <a:ext cx="129413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瞬间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36685" y="2571115"/>
            <a:ext cx="1322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凝视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5515" y="2571115"/>
            <a:ext cx="757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错综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306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72445" y="1982470"/>
            <a:ext cx="548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11515" y="2917825"/>
            <a:ext cx="802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83360"/>
            <a:ext cx="10951845" cy="3698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69735" y="3229610"/>
            <a:ext cx="605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6575" y="4456430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60485" y="4504690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718310"/>
            <a:ext cx="10968990" cy="14052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74750" y="2682240"/>
            <a:ext cx="813308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鲁迅说：“我在蒙胧中，看见一个好的故事。我真爱这一篇好的故事。”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588770"/>
            <a:ext cx="11005820" cy="2355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89750" y="2077085"/>
            <a:ext cx="769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1468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85050" y="1518920"/>
            <a:ext cx="510540" cy="4279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0490" y="713105"/>
            <a:ext cx="6713855" cy="57061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53360" y="4631055"/>
            <a:ext cx="66040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3970" y="4340225"/>
            <a:ext cx="58610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02693" y="463169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语句简洁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6395" y="4631690"/>
            <a:ext cx="232600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画面感极强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28915" y="3215005"/>
            <a:ext cx="510540" cy="4279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98895" y="4903470"/>
            <a:ext cx="769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43305"/>
            <a:ext cx="10969625" cy="45675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398905" y="5035550"/>
            <a:ext cx="7919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这美好的梦境象征着作者对美好生活的向往。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WPS 演示</Application>
  <PresentationFormat>宽屏</PresentationFormat>
  <Paragraphs>52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2024-08-21T08:13:05Z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