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0"/>
          <p:cNvPicPr>
            <a:picLocks noChangeAspect="1"/>
          </p:cNvPicPr>
          <p:nvPr/>
        </p:nvPicPr>
        <p:blipFill>
          <a:blip r:embed="rId1"/>
          <a:srcRect l="10774" r="8315"/>
          <a:stretch>
            <a:fillRect/>
          </a:stretch>
        </p:blipFill>
        <p:spPr>
          <a:xfrm>
            <a:off x="608330" y="952500"/>
            <a:ext cx="10968355" cy="4453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88915" y="3957320"/>
            <a:ext cx="1294130" cy="488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4     5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09530" y="4388485"/>
            <a:ext cx="42545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1350" y="4860290"/>
            <a:ext cx="1294130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1"/>
          <p:cNvPicPr>
            <a:picLocks noChangeAspect="1"/>
          </p:cNvPicPr>
          <p:nvPr/>
        </p:nvPicPr>
        <p:blipFill>
          <a:blip r:embed="rId1"/>
          <a:srcRect l="8936"/>
          <a:stretch>
            <a:fillRect/>
          </a:stretch>
        </p:blipFill>
        <p:spPr>
          <a:xfrm>
            <a:off x="608330" y="823595"/>
            <a:ext cx="9429115" cy="4842510"/>
          </a:xfrm>
          <a:prstGeom prst="rect">
            <a:avLst/>
          </a:prstGeom>
        </p:spPr>
      </p:pic>
      <p:pic>
        <p:nvPicPr>
          <p:cNvPr id="5" name="图片 4" descr="第1课时_02"/>
          <p:cNvPicPr>
            <a:picLocks noChangeAspect="1"/>
          </p:cNvPicPr>
          <p:nvPr/>
        </p:nvPicPr>
        <p:blipFill>
          <a:blip r:embed="rId2"/>
          <a:srcRect l="13456" t="-8123" r="15300"/>
          <a:stretch>
            <a:fillRect/>
          </a:stretch>
        </p:blipFill>
        <p:spPr>
          <a:xfrm>
            <a:off x="1071245" y="5628640"/>
            <a:ext cx="7887335" cy="5403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84545" y="1550670"/>
            <a:ext cx="108204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3     1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4545" y="2027555"/>
            <a:ext cx="108204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43625" y="5666105"/>
            <a:ext cx="108204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4     5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94295" y="5666105"/>
            <a:ext cx="108204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17105" y="4966970"/>
            <a:ext cx="1082040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3     3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3380" y="4966335"/>
            <a:ext cx="421640" cy="350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49115" y="4966335"/>
            <a:ext cx="421640" cy="350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4970" y="5316855"/>
            <a:ext cx="1243965" cy="349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32370" y="5316855"/>
            <a:ext cx="1243965" cy="349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1" grpId="0"/>
      <p:bldP spid="14" grpId="0"/>
      <p:bldP spid="15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3"/>
          <p:cNvPicPr>
            <a:picLocks noChangeAspect="1"/>
          </p:cNvPicPr>
          <p:nvPr/>
        </p:nvPicPr>
        <p:blipFill>
          <a:blip r:embed="rId1"/>
          <a:srcRect l="9461" r="8318"/>
          <a:stretch>
            <a:fillRect/>
          </a:stretch>
        </p:blipFill>
        <p:spPr>
          <a:xfrm>
            <a:off x="608330" y="1490345"/>
            <a:ext cx="10953115" cy="4232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67305" y="3628390"/>
            <a:ext cx="16052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9×9=81(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26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2024-08-11T15:27:54Z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