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D595C1-AAD9-DB17-A40D-A721DC796A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01F6830-2CB3-DA39-9DA8-C3B5FA49EE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E2146D-9703-F826-3F4D-A5415D818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140CE-D6C2-41FD-8BC8-4FE33895836A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7D617A-276B-50D4-6679-255BCAA9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A6612E-3EC3-4B04-0894-8B2AA66C2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1BB95-6716-4295-B656-8B18045D9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47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EB3DCE-BB86-33D4-D6E5-638A6695F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D0469E7-7EA2-2E4E-E6FF-7DBBBE9962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9C5813-5855-6A15-D860-7239E593B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140CE-D6C2-41FD-8BC8-4FE33895836A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3F996A-F955-A59B-7EEE-7EA8E1B4A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9C62C0-F543-EE1C-99BB-B7D2FFF4E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1BB95-6716-4295-B656-8B18045D9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944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FCD8D63-6CB7-34FF-0644-DA4E4AA50F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1B82F82-E7EB-ECA1-3EEC-1E8C2EF836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54D77F-7B79-D6CD-E7F8-0C9CEBFBB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140CE-D6C2-41FD-8BC8-4FE33895836A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B9ACA9-2B35-F252-3887-C23AF52F6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CF7E7E-7DA6-3279-710B-0A90C0642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1BB95-6716-4295-B656-8B18045D9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24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487347-16A8-A272-9C10-0EB326EDA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7F20CF-03E4-6532-F91F-3167F9189C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77BE0F-4D88-91D3-CDD0-1B993E604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140CE-D6C2-41FD-8BC8-4FE33895836A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A4D17AE-2690-4E32-E023-702A8454A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8E8420-1CC8-F690-0587-BB4AE4145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1BB95-6716-4295-B656-8B18045D9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796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FD5136-B9D9-17F2-5836-ECE2D9447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E41159-0850-55AB-2BFD-92BAF48F4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D2F59F-8673-B2A6-E9AB-84C0CF258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140CE-D6C2-41FD-8BC8-4FE33895836A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3E2ED7-8FFC-F9B0-EE94-BF8C02538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D4EDF8-BF28-145C-5F97-EB0E36713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1BB95-6716-4295-B656-8B18045D9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54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7F62FA-B6C5-7EDF-ACCF-826D038D5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74055B-4433-A53C-90B3-8546CE03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6A4CBDD-6F79-9024-EED8-12F1C30CCA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6BA1437-3778-D3D3-4505-E4DD40032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140CE-D6C2-41FD-8BC8-4FE33895836A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25C6B2-B1C9-00AA-CF07-72B9E6ECF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C0E6154-3133-2584-96C1-4BAC3D030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1BB95-6716-4295-B656-8B18045D9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726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74AC3A-2040-B479-AE8E-FCBA76553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93ACBE-502F-3CEF-E4F7-FE8D0BD62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8BAB75F-9E07-B38D-D70B-BE06FBA4C1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4948E98-F513-D1C9-DAA2-03C387E11A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0D443A-C264-8078-EC35-6EAB7DF3B6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5E58EFB-1AE1-4113-9971-C36DEE2E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140CE-D6C2-41FD-8BC8-4FE33895836A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69D1720-7BBA-9ADE-30C5-BF347F59A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7FE46C8-76C0-4989-B587-1A83C5AD8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1BB95-6716-4295-B656-8B18045D9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9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8AE8AB-2CDF-4AD4-6F68-9EB03E069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5843F46-AA82-B51F-D04F-A7E6E26A6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140CE-D6C2-41FD-8BC8-4FE33895836A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886658-43C2-863E-EFF5-3D42F236D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689A9D7-2CB6-6DC9-FBE0-733BFC979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1BB95-6716-4295-B656-8B18045D9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510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92EA1B0-4C9A-DBCE-AFCB-49F0DCCE7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140CE-D6C2-41FD-8BC8-4FE33895836A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E441F6D-D9F5-C6F3-82CE-58121038F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3D1E11-1A69-54DF-21EB-8960407BF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1BB95-6716-4295-B656-8B18045D9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12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9E3FA0-3376-79BD-2B31-68F25DC3D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58B94D-0468-405C-3399-651587DCE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BD351CA-0F7C-1A6E-571D-9481DF2709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A4EB61B-D471-DAD8-F264-DE630C3F0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140CE-D6C2-41FD-8BC8-4FE33895836A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207092-5696-AEBE-B0D1-4C63D7512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A267A25-3DD5-5CB0-1C6F-ABED9D19E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1BB95-6716-4295-B656-8B18045D9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318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A98245-B51D-1F8D-D5E2-A77D925F9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953CFBB-AAC8-7088-E11F-7EA8FA2542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79E3EA1-43D8-F50C-14C8-7715FB3F8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F292C1-5C6E-FBE2-CEA8-4B5B00D04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140CE-D6C2-41FD-8BC8-4FE33895836A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3DB0A95-DBB7-1727-BFB7-A9A52DE07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81D9D15-9E3C-1807-CD37-9B6EF224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1BB95-6716-4295-B656-8B18045D9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266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B67116-AE2C-5EC2-5A33-E2314469A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7625931-A4F0-A922-7760-C5201B086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BECAA7-EFCA-3AC4-F116-BE5093713F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140CE-D6C2-41FD-8BC8-4FE33895836A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976652-2803-EBD8-9298-BBAEE5B8D3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EA8C6F-0A63-EE29-7C01-A6715E3431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1BB95-6716-4295-B656-8B18045D91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81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A51087-FBCE-A596-BF3B-B7EADC125A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8181533-5587-3391-412A-96F889B68A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2C6CE6D-4EE5-F978-4BB4-C5956B4E4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773" y="1133031"/>
            <a:ext cx="9677343" cy="412476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03448FC-1CFA-B264-51EA-7C5D4FB15CF4}"/>
              </a:ext>
            </a:extLst>
          </p:cNvPr>
          <p:cNvSpPr txBox="1"/>
          <p:nvPr/>
        </p:nvSpPr>
        <p:spPr>
          <a:xfrm>
            <a:off x="6877631" y="3329615"/>
            <a:ext cx="1358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4155DF-786A-1C28-658C-5342654FC24C}"/>
              </a:ext>
            </a:extLst>
          </p:cNvPr>
          <p:cNvSpPr txBox="1"/>
          <p:nvPr/>
        </p:nvSpPr>
        <p:spPr>
          <a:xfrm>
            <a:off x="8831280" y="3316915"/>
            <a:ext cx="1358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67712B2-8634-7B45-E996-04A9A89DA1A1}"/>
              </a:ext>
            </a:extLst>
          </p:cNvPr>
          <p:cNvSpPr txBox="1"/>
          <p:nvPr/>
        </p:nvSpPr>
        <p:spPr>
          <a:xfrm>
            <a:off x="10113980" y="4306407"/>
            <a:ext cx="1358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761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E3DFE5-8903-055C-FB23-EAE2BD804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484B818-1E2B-8C41-E47B-F0EA98043C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243" y="1027906"/>
            <a:ext cx="10274557" cy="368576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61153D9-FAFD-72EE-7492-A8F75C710B48}"/>
              </a:ext>
            </a:extLst>
          </p:cNvPr>
          <p:cNvSpPr txBox="1"/>
          <p:nvPr/>
        </p:nvSpPr>
        <p:spPr>
          <a:xfrm>
            <a:off x="9212581" y="1587500"/>
            <a:ext cx="591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8B91C3-0852-5F43-E15B-A1729E94B224}"/>
              </a:ext>
            </a:extLst>
          </p:cNvPr>
          <p:cNvSpPr txBox="1"/>
          <p:nvPr/>
        </p:nvSpPr>
        <p:spPr>
          <a:xfrm>
            <a:off x="5415281" y="2633763"/>
            <a:ext cx="591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A627BF-6925-54DC-BB77-19049AAEAF4B}"/>
              </a:ext>
            </a:extLst>
          </p:cNvPr>
          <p:cNvSpPr txBox="1"/>
          <p:nvPr/>
        </p:nvSpPr>
        <p:spPr>
          <a:xfrm>
            <a:off x="5326381" y="3673715"/>
            <a:ext cx="591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729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565275-0CC0-F4C5-4F69-EDE1A9E8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7C64408-3E20-C5BF-2CFA-255689A64D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35" y="1379760"/>
            <a:ext cx="10232265" cy="365579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2A12C4E-8A37-DF52-1737-B3F88D9D404D}"/>
              </a:ext>
            </a:extLst>
          </p:cNvPr>
          <p:cNvSpPr txBox="1"/>
          <p:nvPr/>
        </p:nvSpPr>
        <p:spPr>
          <a:xfrm>
            <a:off x="5003800" y="2673350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04EF39-D6B0-EDB9-87F3-FAF6A35A1D0E}"/>
              </a:ext>
            </a:extLst>
          </p:cNvPr>
          <p:cNvSpPr txBox="1"/>
          <p:nvPr/>
        </p:nvSpPr>
        <p:spPr>
          <a:xfrm>
            <a:off x="5651500" y="2673350"/>
            <a:ext cx="590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296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9B3516-4305-F147-BB3D-B2A72B25D61D}"/>
              </a:ext>
            </a:extLst>
          </p:cNvPr>
          <p:cNvSpPr txBox="1"/>
          <p:nvPr/>
        </p:nvSpPr>
        <p:spPr>
          <a:xfrm>
            <a:off x="6359527" y="2673350"/>
            <a:ext cx="590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582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3F778F-0C50-5539-31BF-E0B671BBFA27}"/>
              </a:ext>
            </a:extLst>
          </p:cNvPr>
          <p:cNvSpPr txBox="1"/>
          <p:nvPr/>
        </p:nvSpPr>
        <p:spPr>
          <a:xfrm>
            <a:off x="7064377" y="2673573"/>
            <a:ext cx="590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348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70FC1DC-CB32-25E0-CF01-D5D1A2E4E835}"/>
              </a:ext>
            </a:extLst>
          </p:cNvPr>
          <p:cNvSpPr txBox="1"/>
          <p:nvPr/>
        </p:nvSpPr>
        <p:spPr>
          <a:xfrm>
            <a:off x="5003800" y="3454340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9C2D78D-9DF0-6504-B1D6-6AE61BB11229}"/>
              </a:ext>
            </a:extLst>
          </p:cNvPr>
          <p:cNvSpPr txBox="1"/>
          <p:nvPr/>
        </p:nvSpPr>
        <p:spPr>
          <a:xfrm>
            <a:off x="5689600" y="3454400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0B9AAC7-6C12-5F40-DAED-AFB16D03EA5D}"/>
              </a:ext>
            </a:extLst>
          </p:cNvPr>
          <p:cNvSpPr txBox="1"/>
          <p:nvPr/>
        </p:nvSpPr>
        <p:spPr>
          <a:xfrm>
            <a:off x="6375400" y="3454340"/>
            <a:ext cx="76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A752BE8-A4D8-4488-1F64-0C735573ADFE}"/>
              </a:ext>
            </a:extLst>
          </p:cNvPr>
          <p:cNvSpPr txBox="1"/>
          <p:nvPr/>
        </p:nvSpPr>
        <p:spPr>
          <a:xfrm>
            <a:off x="5029200" y="4375090"/>
            <a:ext cx="76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782FCAF-8184-C503-E7D1-9DA0E25EFABE}"/>
              </a:ext>
            </a:extLst>
          </p:cNvPr>
          <p:cNvSpPr txBox="1"/>
          <p:nvPr/>
        </p:nvSpPr>
        <p:spPr>
          <a:xfrm>
            <a:off x="5695950" y="4375090"/>
            <a:ext cx="76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357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3B4E6BD-3360-1DFC-1CF4-D9A3A787C1B4}"/>
              </a:ext>
            </a:extLst>
          </p:cNvPr>
          <p:cNvSpPr txBox="1"/>
          <p:nvPr/>
        </p:nvSpPr>
        <p:spPr>
          <a:xfrm>
            <a:off x="6419852" y="4375000"/>
            <a:ext cx="768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582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2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EE4CB1-EA01-4D70-4F45-EED4FA8B5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2AE29DE-1935-3561-736D-45C4EC84C7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65078"/>
            <a:ext cx="10329237" cy="290852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23A0BF1-CAE3-DEC0-E3AF-47FB48D10F4D}"/>
              </a:ext>
            </a:extLst>
          </p:cNvPr>
          <p:cNvSpPr txBox="1"/>
          <p:nvPr/>
        </p:nvSpPr>
        <p:spPr>
          <a:xfrm>
            <a:off x="1739900" y="2889079"/>
            <a:ext cx="1460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846÷3=282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FB3B46B-78AA-7AC8-CFDA-A69FAA7BE9BD}"/>
              </a:ext>
            </a:extLst>
          </p:cNvPr>
          <p:cNvSpPr txBox="1"/>
          <p:nvPr/>
        </p:nvSpPr>
        <p:spPr>
          <a:xfrm>
            <a:off x="6421918" y="2895429"/>
            <a:ext cx="19678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759÷9=84……3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083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B8790C-AD4C-41B3-2EA9-9DC2FEB71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68C7CBE-927B-12E7-EC43-CA8FE6DCBC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146" y="1075468"/>
            <a:ext cx="8426704" cy="492093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BE35E43-4FE5-0A67-B75D-9B0050A0979C}"/>
              </a:ext>
            </a:extLst>
          </p:cNvPr>
          <p:cNvSpPr txBox="1"/>
          <p:nvPr/>
        </p:nvSpPr>
        <p:spPr>
          <a:xfrm>
            <a:off x="2463800" y="3117850"/>
            <a:ext cx="6159500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" marR="517525" eaLnBrk="0">
              <a:lnSpc>
                <a:spcPct val="110000"/>
              </a:lnSpc>
              <a:spcBef>
                <a:spcPts val="265"/>
              </a:spcBef>
              <a:spcAft>
                <a:spcPts val="0"/>
              </a:spcAft>
            </a:pP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91÷7=13(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盒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5715" marR="517525" eaLnBrk="0">
              <a:lnSpc>
                <a:spcPct val="110000"/>
              </a:lnSpc>
              <a:spcBef>
                <a:spcPts val="265"/>
              </a:spcBef>
              <a:spcAft>
                <a:spcPts val="0"/>
              </a:spcAft>
            </a:pP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她买的是彩色笔，买了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13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盒。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56698D-4CB5-D0FE-D44B-E59F62CFF03C}"/>
              </a:ext>
            </a:extLst>
          </p:cNvPr>
          <p:cNvSpPr txBox="1"/>
          <p:nvPr/>
        </p:nvSpPr>
        <p:spPr>
          <a:xfrm>
            <a:off x="2362200" y="4924194"/>
            <a:ext cx="6159500" cy="955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6050" eaLnBrk="0">
              <a:lnSpc>
                <a:spcPct val="91000"/>
              </a:lnSpc>
              <a:spcBef>
                <a:spcPts val="310"/>
              </a:spcBef>
              <a:spcAft>
                <a:spcPts val="0"/>
              </a:spcAft>
            </a:pP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128÷8=16(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块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51765" eaLnBrk="0">
              <a:lnSpc>
                <a:spcPct val="91000"/>
              </a:lnSpc>
              <a:spcBef>
                <a:spcPts val="210"/>
              </a:spcBef>
              <a:spcAft>
                <a:spcPts val="0"/>
              </a:spcAft>
            </a:pP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她买的是蛋糕，买了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16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块。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268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E02B9E-7E10-9E9D-53D4-529FFDC07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FADA5F9-C826-1FEA-D3D0-37AF427BBB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296" y="1170717"/>
            <a:ext cx="8407654" cy="5010095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A586E0E-1340-6BFD-A304-713FBD000893}"/>
              </a:ext>
            </a:extLst>
          </p:cNvPr>
          <p:cNvSpPr txBox="1"/>
          <p:nvPr/>
        </p:nvSpPr>
        <p:spPr>
          <a:xfrm>
            <a:off x="3644900" y="402590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①②③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C6168B-0FB6-D0ED-13DD-38AF5F664467}"/>
              </a:ext>
            </a:extLst>
          </p:cNvPr>
          <p:cNvSpPr txBox="1"/>
          <p:nvPr/>
        </p:nvSpPr>
        <p:spPr>
          <a:xfrm>
            <a:off x="6750050" y="4056678"/>
            <a:ext cx="2442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三年级植树多少棵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?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7E279F-426D-0E68-4858-77A569DD4B91}"/>
              </a:ext>
            </a:extLst>
          </p:cNvPr>
          <p:cNvSpPr txBox="1"/>
          <p:nvPr/>
        </p:nvSpPr>
        <p:spPr>
          <a:xfrm>
            <a:off x="2400300" y="4903301"/>
            <a:ext cx="41501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563-</a:t>
            </a:r>
            <a:r>
              <a:rPr lang="en-US" altLang="zh-CN" sz="2000" spc="-2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195=368(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棵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)368÷2=184(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棵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B8AD8A7-4739-2AA9-ADB7-EFA0542C8794}"/>
              </a:ext>
            </a:extLst>
          </p:cNvPr>
          <p:cNvSpPr txBox="1"/>
          <p:nvPr/>
        </p:nvSpPr>
        <p:spPr>
          <a:xfrm>
            <a:off x="3005622" y="1572667"/>
            <a:ext cx="17088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959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C788FF-9E65-1F8E-C667-ADC475D69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2983716-A3F0-62D6-2D9D-CF445C645D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767" y="1321384"/>
            <a:ext cx="11094533" cy="298006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B9028E6-992D-FD69-74BB-2E174FCA2FD6}"/>
              </a:ext>
            </a:extLst>
          </p:cNvPr>
          <p:cNvSpPr txBox="1"/>
          <p:nvPr/>
        </p:nvSpPr>
        <p:spPr>
          <a:xfrm>
            <a:off x="1181100" y="3429000"/>
            <a:ext cx="471250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(149-</a:t>
            </a:r>
            <a:r>
              <a:rPr lang="en-US" altLang="zh-CN" sz="2000" spc="-2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1)÷2=74(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页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      74+1=75(</a:t>
            </a:r>
            <a:r>
              <a:rPr lang="zh-CN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页</a:t>
            </a:r>
            <a:r>
              <a:rPr lang="en-US" altLang="zh-CN" sz="2000" spc="1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576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85</Words>
  <Application>Microsoft Office PowerPoint</Application>
  <PresentationFormat>宽屏</PresentationFormat>
  <Paragraphs>27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5</cp:revision>
  <dcterms:created xsi:type="dcterms:W3CDTF">2025-02-02T06:36:19Z</dcterms:created>
  <dcterms:modified xsi:type="dcterms:W3CDTF">2025-02-02T07:24:30Z</dcterms:modified>
</cp:coreProperties>
</file>