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60"/>
  </p:normalViewPr>
  <p:slideViewPr>
    <p:cSldViewPr snapToGrid="0">
      <p:cViewPr varScale="1">
        <p:scale>
          <a:sx n="75" d="100"/>
          <a:sy n="75" d="100"/>
        </p:scale>
        <p:origin x="105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08:15:52.30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318 763 24575,'-1'-10'0,"0"-1"0,0 1 0,-2 0 0,1 0 0,-1 0 0,0 0 0,-1 1 0,0-1 0,-1 1 0,0 0 0,0 0 0,-1 0 0,0 1 0,-1 0 0,0 0 0,0 1 0,0 0 0,-1 0 0,0 0 0,-10-5 0,12 9 0,0 0 0,-1 0 0,1 1 0,0 0 0,-1 0 0,-12-2 0,12 4 0,1-2 0,0 1 0,-1-1 0,1 0 0,0 0 0,-10-6 0,13 6 0,0-1 0,0 0 0,0 0 0,1 0 0,-1 0 0,1 0 0,0 0 0,0-1 0,0 1 0,-1-6 0,-6-7 0,7 12 0,-19-36 0,20 37 0,-1-1 0,1 1 0,0-1 0,0 0 0,0 1 0,0-1 0,1 0 0,0 0 0,0-5 0,0 9 0,0-1 0,0 0 0,1 1 0,-1-1 0,0 0 0,1 1 0,-1-1 0,1 0 0,-1 1 0,0-1 0,1 1 0,-1-1 0,1 1 0,0-1 0,-1 1 0,1-1 0,-1 1 0,1 0 0,0-1 0,-1 1 0,1 0 0,0 0 0,0-1 0,21-5 0,-9 3 0,-5 0 0,0-1 0,0 0 0,0 0 0,-1-1 0,1 0 0,11-10 0,36-43 0,-7 8 0,-40 43 0,1 0 0,-1 0 0,1 1 0,0 1 0,1-1 0,0 1 0,-1 1 0,2 0 0,13-4 0,-6 5 0,0 0 0,-1 0 0,1 2 0,33 2 0,-6 0 0,-19-1 0,-1 1 0,33 6 0,-54-6 0,0-1 0,0 2 0,0-1 0,0 0 0,0 1 0,0 0 0,-1 0 0,1 0 0,0 0 0,-1 1 0,0-1 0,0 1 0,1 0 0,-2 0 0,4 3 0,-3-1 0,0 0 0,0 0 0,-1 0 0,0 0 0,0 0 0,0 0 0,0 1 0,-1-1 0,0 1 0,0-1 0,-1 7 0,3 23 0,-3 0 0,-1 0 0,-7 46 0,6-72 0,0-1 0,-1 1 0,0-1 0,0 1 0,-1-1 0,0 0 0,-1 0 0,0-1 0,0 0 0,0 1 0,-1-2 0,0 1 0,-13 10 0,6-6 0,-1-1 0,-1 0 0,1-1 0,-1-1 0,-1-1 0,-21 9 0,23-12 0,0-1 0,0 0 0,0 0 0,0-2 0,-1 1 0,1-2 0,0 0 0,0-1 0,-1 0 0,1-1 0,0-1 0,0 0 0,0-1 0,-13-6 0,18 6 0,1 0 0,1-1 0,-1 0 0,1-1 0,0 0 0,0 0 0,0 0 0,1-1 0,0 0 0,1 0 0,-1-1 0,1 1 0,1-1 0,-7-15 0,-2-8 0,2 0 0,-12-54 0,15 50 0,0-1 0,3 1 0,1-1 0,1 0 0,5-62 0,-2 93 0,1 1 0,0-1 0,-1 1 0,2 0 0,-1-1 0,1 1 0,-1 0 0,1 0 0,0 0 0,0 0 0,1 0 0,-1 1 0,1-1 0,0 1 0,0-1 0,0 1 0,1 0 0,-1 0 0,1 0 0,5-3 0,0 2 0,-1 0 0,1 1 0,-1 0 0,1 0 0,0 1 0,1 0 0,-1 1 0,18-1 0,-15 1 0,1 1 0,-1 0 0,0 1 0,0 1 0,0 0 0,0 0 0,-1 1 0,1 1 0,0 0 0,-1 0 0,0 1 0,0 1 0,-1 0 0,20 14 0,-15-8 0,248 181 0,-251-185 0,-1 1 0,0 1 0,0 0 0,-1 0 0,0 1 0,-1 0 0,0 1 0,-1 0 0,0 0 0,-1 1 0,8 17 0,7 12 0,-13-25 0,11 24 0,-9-13 0,-6-17 0,-1 0 0,0 0 0,0 1 0,4 23 0,-7-21 0,0 0 0,0-1 0,-2 1 0,0 0 0,-3 20 0,2-28 0,1 1 0,-1-1 0,0 0 0,-1 0 0,1 0 0,-1-1 0,-1 1 0,1-1 0,-1 1 0,0-1 0,0 0 0,0-1 0,-10 10 0,1-5 0,-1 0 0,0 0 0,-1-1 0,1-1 0,-1-1 0,-1 0 0,1 0 0,-1-2 0,0 0 0,-17 2 0,-77 18 0,67-13 0,-63 8 0,-66-15 0,167-4 0,1 0 0,-1-1 0,1 1 0,-1-1 0,1 0 0,-1 0 0,1-1 0,0 1 0,0-1 0,-1 0 0,1 0 0,-4-3 0,5 3 0,1-1 0,-1 1 0,1-1 0,0 1 0,-1-1 0,1 0 0,0 0 0,1 0 0,-1 0 0,0 0 0,1 0 0,0 0 0,-1-1 0,2 1 0,-1 0 0,-1-6 0,-1-27 0,2 0 0,6-70 0,-5 102 0,0-3 0,1 1 0,0 0 0,0 0 0,0 0 0,1 0 0,0 0 0,0 0 0,5-9 0,-5 12 0,0 1 0,0-1 0,0 0 0,0 1 0,1-1 0,-1 1 0,1 0 0,-1 0 0,1 0 0,0 0 0,0 0 0,0 1 0,0-1 0,0 1 0,0 0 0,0 0 0,5-1 0,16-2 0,1 2 0,-1 1 0,1 0 0,34 5 0,1-1 0,79-1 0,-134-2 0,-1 0 0,1 1 0,-1 0 0,1 0 0,-1 0 0,0 0 0,0 1 0,1 0 0,-1 0 0,0 0 0,-1 0 0,1 0 0,0 1 0,-1 0 0,1 0 0,-1 0 0,6 6 0,-6-3 0,1-1 0,-1 1 0,0 0 0,0 0 0,0 0 0,-1 0 0,0 1 0,0-1 0,-1 0 0,0 1 0,1 9 0,-2-14 0,1 11 0,0 0 0,-1 0 0,0 0 0,-3 15 0,3-25 0,-1 0 0,0 0 0,0 0 0,0 0 0,0 0 0,0 0 0,0-1 0,-1 1 0,1 0 0,-1-1 0,0 1 0,0-1 0,0 1 0,0-1 0,0 0 0,-1 0 0,1 0 0,-1 0 0,1 0 0,-1-1 0,0 1 0,-5 1 0,-2 0 0,0-1 0,0 0 0,-18 1 0,-17 3 0,4 3 0,-1-2 0,-58 1 0,-87-8 0,97-1 0,81 1 0,2 0 0,0 0 0,0 0 0,-13-3 0,18 3 0,0-1 0,1 1 0,-1-1 0,1 0 0,-1 1 0,0-1 0,1 0 0,0 0 0,-1 0 0,1 0 0,-1 0 0,1 0 0,0-1 0,0 1 0,0 0 0,0 0 0,0-1 0,0 1 0,0-1 0,0 1 0,0-3 0,-5-15-227,2-1-1,0 0 1,2 0-1,0 0 1,1-26-1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2T08:15:55.6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0 24575,'4'1'0,"0"0"0,0 0 0,0 1 0,0-1 0,0 1 0,0-1 0,-1 1 0,1 0 0,-1 1 0,0-1 0,1 1 0,4 4 0,13 9 0,19 3 0,-33-17 0,-1 1 0,1 0 0,0 0 0,-1 1 0,0 0 0,0 0 0,11 9 0,1 6 0,57 62 0,-62-65 0,0 1 0,-1 1 0,12 22 0,-19-29 0,-1 1 0,0-1 0,0 1 0,-1 0 0,-1 0 0,0 0 0,1 14 0,-4 90 0,-2-56 0,-6 101 0,0 11 0,10-137 0,0-22 0,-1 0 0,0 0 0,-1 0 0,-3 19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984E49-6DED-CDA6-DD0D-107F23BD14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42101D4-20BB-AD3D-FA11-23A630F3D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687B33-0E51-F302-1E0B-F5CBBE6CF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A50745-81F0-7293-0AC5-75469AC33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7B9347-721C-CA88-C242-9B80F6EBE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5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F9D75D-9F15-1DC1-3E0A-720A8D01A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B0774F0-85F8-31B7-6829-95566693CF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00F53F-046D-28A9-6E5A-4AF0FC7C3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557EED-8BD6-A531-3CFB-67ED61F9D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B0C142-5F86-CB3C-28BB-5EAE3F67E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829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F1A36C8-EC96-E764-7AB3-F3248C2B14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3B3C65A-B166-1B37-618D-1FEEA260D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4C41FC-0A0F-13E2-0273-FDD61B1CE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6A8F37-259E-E328-54EF-065A1CE8A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53F0AC-F9E6-3625-2400-2259A0D3B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538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0087F-D783-039A-1C87-EAA7995F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2D5531-41E7-9F00-97B2-C7DCFA807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8DD0C1-66C1-7427-F62E-AD7EB75CB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CAF477-2A21-D2FF-C15F-70470697B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4EEFD7-7D1B-71C0-9BCD-087E647F8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7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658C1-3252-B6CA-E0E8-AE65BA945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D3FE1A-AF63-C82F-46DC-12604B8CE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808F27-0978-8FAE-27B2-727BD34E7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AA255B-A504-1D5B-CDB1-CBD3EA395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7FE8DE-BE42-578A-5374-F93AECAB1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28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85F588-A53A-BC32-2D22-9D4CFEC04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F5944-8C89-115F-08D5-1A151DF5F7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2EEF039-53F9-85B8-2BE2-42F5EF64B2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23CE47-1728-56B6-1B50-FBD16C15D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201155-0DE7-460A-12DE-4E0262FB8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8D4ECD-9A04-9E64-8BE6-FA249A70C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039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BA5C12-4015-465F-70B0-329077DE2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F78064-290E-2BEA-A5CB-F6C66DF30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773166-C66E-EFA5-9823-86684C055E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B8F79B4-63F4-938C-5E0F-C5D6A96D2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DDED77-892F-787C-1DE5-CCD19C684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5682F7A-93E8-1536-B197-667EBED0C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D438B3F-8130-A854-9A02-EE9C57C15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E6C5566-9838-6036-2C2A-425664583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681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792AC7-8A1F-01E2-2669-72D9E9972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37B127B-98E2-4ABB-19DD-68D057EA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0DA2215-D1DA-4FAB-7E44-F1877C5DF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46FF46-7988-5117-7DF1-78F85603E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53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FE537A-868B-7B84-5315-7BB102427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AF1372C-2E9A-2939-6096-19CB92850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85BB86-DB2F-5BE0-76A2-C4D544CCF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73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608487B-561F-D428-5B03-121E04B31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0B2B74-050C-2E4D-10C7-0DBF28CD94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DED6592-4D82-5B94-A12E-FD79B26A56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3A1ED5-1F32-1C74-193F-12408C666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09FC50A-AB65-0A2B-1923-0B930CFF3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972AB6-2A1F-71C9-5C1A-E441613F9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82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415297-AB87-03E1-C611-036D4AA6B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99D8E8C-067E-5A0C-B3AB-89B5A5A462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40BB36-C814-703B-C393-2F4E0EDC97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210CCB0-3098-D76D-ACDA-A057BB963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FE32D6-80A0-4C24-0DC4-809B0865F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AD5E01-0886-E09E-1DF9-A6540D904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27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453B2A1-6E96-08D4-1CCC-E9D619492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ABC441-E26D-30BA-A1FD-B34612D1C8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4DE8ED-0528-4FB6-5B9D-67DDC84118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5D6BE-544A-4F44-9BCA-981C7DDDB5AE}" type="datetimeFigureOut">
              <a:rPr lang="zh-CN" altLang="en-US" smtClean="0"/>
              <a:t>2025/2/2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DC72ED-D317-BEE1-2622-9B0F259DEB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D35041-A3E9-18D6-339B-41854408BF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76CD6-5A9F-4CAC-B090-758256A276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93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FEB1F1-8B05-10EA-0561-7902B5E40F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A87E74A-9A64-0BE9-42CA-49CD4F2CE4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D45B197-B651-D05B-4714-B696A7E4B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932" y="1023187"/>
            <a:ext cx="8697468" cy="51577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D3FCCB0-04D2-520A-6A0E-9340F6C8A7A3}"/>
              </a:ext>
            </a:extLst>
          </p:cNvPr>
          <p:cNvSpPr txBox="1"/>
          <p:nvPr/>
        </p:nvSpPr>
        <p:spPr>
          <a:xfrm>
            <a:off x="3371850" y="3040003"/>
            <a:ext cx="569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107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95A932-872B-B77E-1821-1E42D45D2660}"/>
              </a:ext>
            </a:extLst>
          </p:cNvPr>
          <p:cNvSpPr txBox="1"/>
          <p:nvPr/>
        </p:nvSpPr>
        <p:spPr>
          <a:xfrm>
            <a:off x="5811306" y="3040003"/>
            <a:ext cx="5598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110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64332C-EB8B-E7AB-ECDE-3FAF320CF529}"/>
              </a:ext>
            </a:extLst>
          </p:cNvPr>
          <p:cNvSpPr txBox="1"/>
          <p:nvPr/>
        </p:nvSpPr>
        <p:spPr>
          <a:xfrm>
            <a:off x="8592606" y="3005049"/>
            <a:ext cx="1427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260┄ ┄2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4ACD37-5C71-7007-CB6C-F878A119DAD7}"/>
              </a:ext>
            </a:extLst>
          </p:cNvPr>
          <p:cNvSpPr txBox="1"/>
          <p:nvPr/>
        </p:nvSpPr>
        <p:spPr>
          <a:xfrm>
            <a:off x="5670550" y="2582743"/>
            <a:ext cx="19537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000" spc="6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竖式和验算</a:t>
            </a:r>
            <a:r>
              <a:rPr lang="en-US" altLang="zh-CN" sz="2000" spc="55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略</a:t>
            </a:r>
            <a:r>
              <a:rPr lang="en-US" altLang="zh-CN" sz="2000" spc="5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41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DDF7C2-8DB1-BC77-4C68-8215E68DC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7EF725DA-7B06-46CF-BAB0-B6A24664C2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981" y="1577118"/>
            <a:ext cx="9914655" cy="255673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ECECC50-1418-0B1B-7895-5BEDCFFDE135}"/>
              </a:ext>
            </a:extLst>
          </p:cNvPr>
          <p:cNvSpPr txBox="1"/>
          <p:nvPr/>
        </p:nvSpPr>
        <p:spPr>
          <a:xfrm>
            <a:off x="9245600" y="2120900"/>
            <a:ext cx="50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B692DD-4012-5C79-F06F-68134CB97E24}"/>
              </a:ext>
            </a:extLst>
          </p:cNvPr>
          <p:cNvSpPr txBox="1"/>
          <p:nvPr/>
        </p:nvSpPr>
        <p:spPr>
          <a:xfrm>
            <a:off x="9753600" y="3127375"/>
            <a:ext cx="50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154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E392E7-5AAF-D1F7-1C10-FB70D3D87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05B0FD0-57B3-6C32-3AF7-3A1A253601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82" y="1465565"/>
            <a:ext cx="9357006" cy="298853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4258C88-EC94-BA9A-7FCA-B51AFC9297FE}"/>
              </a:ext>
            </a:extLst>
          </p:cNvPr>
          <p:cNvSpPr txBox="1"/>
          <p:nvPr/>
        </p:nvSpPr>
        <p:spPr>
          <a:xfrm>
            <a:off x="3225800" y="394335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①②⑦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23CA00-64C9-C757-85B1-6C674D34BA37}"/>
              </a:ext>
            </a:extLst>
          </p:cNvPr>
          <p:cNvSpPr txBox="1"/>
          <p:nvPr/>
        </p:nvSpPr>
        <p:spPr>
          <a:xfrm>
            <a:off x="7854950" y="393700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③④⑤⑧</a:t>
            </a:r>
          </a:p>
        </p:txBody>
      </p:sp>
    </p:spTree>
    <p:extLst>
      <p:ext uri="{BB962C8B-B14F-4D97-AF65-F5344CB8AC3E}">
        <p14:creationId xmlns:p14="http://schemas.microsoft.com/office/powerpoint/2010/main" val="359316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8BECC3-4B85-AD84-47E0-FBC5AE398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C4AED62-D2A6-38A0-D7B2-65505A49A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982" y="1114330"/>
            <a:ext cx="9828978" cy="319732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7402A4D-3B5D-A3D8-80D6-4BB29C6D56EE}"/>
              </a:ext>
            </a:extLst>
          </p:cNvPr>
          <p:cNvSpPr txBox="1"/>
          <p:nvPr/>
        </p:nvSpPr>
        <p:spPr>
          <a:xfrm>
            <a:off x="2482850" y="377825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Source Sans Pro Black" panose="020B0803030403020204" pitchFamily="34" charset="0"/>
                <a:ea typeface="黑体" panose="02010609060101010101" pitchFamily="49" charset="-122"/>
              </a:rPr>
              <a:t>Ⅹ</a:t>
            </a:r>
            <a:endParaRPr lang="zh-CN" altLang="en-US" sz="2000" dirty="0">
              <a:solidFill>
                <a:srgbClr val="FF0000"/>
              </a:solidFill>
              <a:latin typeface="Source Sans Pro Black" panose="020B0803030403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0A487C-3C8D-CD86-7E9A-779ADDA6CEC3}"/>
              </a:ext>
            </a:extLst>
          </p:cNvPr>
          <p:cNvSpPr txBox="1"/>
          <p:nvPr/>
        </p:nvSpPr>
        <p:spPr>
          <a:xfrm>
            <a:off x="5511800" y="3733800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Source Sans Pro Black" panose="020B0803030403020204" pitchFamily="34" charset="0"/>
                <a:ea typeface="黑体" panose="02010609060101010101" pitchFamily="49" charset="-122"/>
              </a:rPr>
              <a:t>Ⅹ</a:t>
            </a:r>
            <a:endParaRPr lang="zh-CN" altLang="en-US" sz="2000" dirty="0">
              <a:solidFill>
                <a:srgbClr val="FF0000"/>
              </a:solidFill>
              <a:latin typeface="Source Sans Pro Black" panose="020B0803030403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800A06-43FF-4AC2-D575-1F2EA27A1B47}"/>
              </a:ext>
            </a:extLst>
          </p:cNvPr>
          <p:cNvSpPr txBox="1"/>
          <p:nvPr/>
        </p:nvSpPr>
        <p:spPr>
          <a:xfrm>
            <a:off x="8502650" y="3508375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Source Sans Pro Black" panose="020B0803030403020204" pitchFamily="34" charset="0"/>
                <a:ea typeface="黑体" panose="02010609060101010101" pitchFamily="49" charset="-122"/>
              </a:rPr>
              <a:t>Ⅹ</a:t>
            </a:r>
            <a:endParaRPr lang="zh-CN" altLang="en-US" sz="2000" dirty="0">
              <a:solidFill>
                <a:srgbClr val="FF0000"/>
              </a:solidFill>
              <a:latin typeface="Source Sans Pro Black" panose="020B0803030403020204" pitchFamily="34" charset="0"/>
              <a:ea typeface="黑体" panose="02010609060101010101" pitchFamily="49" charset="-122"/>
            </a:endParaRPr>
          </a:p>
        </p:txBody>
      </p:sp>
      <p:pic>
        <p:nvPicPr>
          <p:cNvPr id="9" name="IM 4">
            <a:extLst>
              <a:ext uri="{FF2B5EF4-FFF2-40B4-BE49-F238E27FC236}">
                <a16:creationId xmlns:a16="http://schemas.microsoft.com/office/drawing/2014/main" id="{F1AA848F-6BFA-5CDB-592D-10EBC6F53DF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94917" y="4468777"/>
            <a:ext cx="1375866" cy="1854295"/>
          </a:xfrm>
          <a:prstGeom prst="rect">
            <a:avLst/>
          </a:prstGeom>
        </p:spPr>
      </p:pic>
      <p:pic>
        <p:nvPicPr>
          <p:cNvPr id="10" name="IM 6">
            <a:extLst>
              <a:ext uri="{FF2B5EF4-FFF2-40B4-BE49-F238E27FC236}">
                <a16:creationId xmlns:a16="http://schemas.microsoft.com/office/drawing/2014/main" id="{32AD7B3E-7712-5B43-90D1-D45695C327F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319012" y="4468777"/>
            <a:ext cx="1267867" cy="1773273"/>
          </a:xfrm>
          <a:prstGeom prst="rect">
            <a:avLst/>
          </a:prstGeom>
        </p:spPr>
      </p:pic>
      <p:pic>
        <p:nvPicPr>
          <p:cNvPr id="11" name="IM 2">
            <a:extLst>
              <a:ext uri="{FF2B5EF4-FFF2-40B4-BE49-F238E27FC236}">
                <a16:creationId xmlns:a16="http://schemas.microsoft.com/office/drawing/2014/main" id="{4340B3C2-22C0-C4BB-4D65-E01B0189201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146439" y="4178360"/>
            <a:ext cx="1267867" cy="14541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2" name="墨迹 11">
                <a:extLst>
                  <a:ext uri="{FF2B5EF4-FFF2-40B4-BE49-F238E27FC236}">
                    <a16:creationId xmlns:a16="http://schemas.microsoft.com/office/drawing/2014/main" id="{1C2BCB96-C645-157E-2297-AFB3EB83618D}"/>
                  </a:ext>
                </a:extLst>
              </p14:cNvPr>
              <p14:cNvContentPartPr/>
              <p14:nvPr/>
            </p14:nvContentPartPr>
            <p14:xfrm>
              <a:off x="5282870" y="4271750"/>
              <a:ext cx="337320" cy="339480"/>
            </p14:xfrm>
          </p:contentPart>
        </mc:Choice>
        <mc:Fallback>
          <p:pic>
            <p:nvPicPr>
              <p:cNvPr id="12" name="墨迹 11">
                <a:extLst>
                  <a:ext uri="{FF2B5EF4-FFF2-40B4-BE49-F238E27FC236}">
                    <a16:creationId xmlns:a16="http://schemas.microsoft.com/office/drawing/2014/main" id="{1C2BCB96-C645-157E-2297-AFB3EB83618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19870" y="4208750"/>
                <a:ext cx="462960" cy="465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3" name="墨迹 12">
                <a:extLst>
                  <a:ext uri="{FF2B5EF4-FFF2-40B4-BE49-F238E27FC236}">
                    <a16:creationId xmlns:a16="http://schemas.microsoft.com/office/drawing/2014/main" id="{5819FDEA-A7E9-B40E-83C6-B8320F8237B3}"/>
                  </a:ext>
                </a:extLst>
              </p14:cNvPr>
              <p14:cNvContentPartPr/>
              <p14:nvPr/>
            </p14:nvContentPartPr>
            <p14:xfrm>
              <a:off x="1720310" y="4470470"/>
              <a:ext cx="128880" cy="369720"/>
            </p14:xfrm>
          </p:contentPart>
        </mc:Choice>
        <mc:Fallback>
          <p:pic>
            <p:nvPicPr>
              <p:cNvPr id="13" name="墨迹 12">
                <a:extLst>
                  <a:ext uri="{FF2B5EF4-FFF2-40B4-BE49-F238E27FC236}">
                    <a16:creationId xmlns:a16="http://schemas.microsoft.com/office/drawing/2014/main" id="{5819FDEA-A7E9-B40E-83C6-B8320F8237B3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657310" y="4407470"/>
                <a:ext cx="254520" cy="49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488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EE8ED2-003A-4956-9337-A4E67B7F2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192F269-BEC7-54B4-C87B-66B652565B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135" y="1210262"/>
            <a:ext cx="9345169" cy="2294350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3863534-DC18-5C31-5436-C5CBDAE25AFF}"/>
              </a:ext>
            </a:extLst>
          </p:cNvPr>
          <p:cNvSpPr txBox="1"/>
          <p:nvPr/>
        </p:nvSpPr>
        <p:spPr>
          <a:xfrm flipH="1">
            <a:off x="1779269" y="2406650"/>
            <a:ext cx="482473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4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412÷2=206(元)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161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307400-24DD-7401-3344-A7F3D7BE0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762E6B6-DAEE-C7F0-B359-6ED8463C14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686" y="1250728"/>
            <a:ext cx="9764628" cy="300377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7C4B69E-7AFD-FB2C-FD40-560BD07F33B3}"/>
              </a:ext>
            </a:extLst>
          </p:cNvPr>
          <p:cNvSpPr txBox="1"/>
          <p:nvPr/>
        </p:nvSpPr>
        <p:spPr>
          <a:xfrm>
            <a:off x="1682750" y="3073400"/>
            <a:ext cx="579755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182÷6=30(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组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-38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……2(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人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420÷(2+1)=140(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个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821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930AA4-B854-ED4E-EFA7-7AE77DF09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431863A5-F347-E6C0-04FA-83D1157C53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895" y="1175544"/>
            <a:ext cx="10040905" cy="3288506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0B599A6-87A6-9D3F-3343-3BAFD5520551}"/>
              </a:ext>
            </a:extLst>
          </p:cNvPr>
          <p:cNvSpPr txBox="1"/>
          <p:nvPr/>
        </p:nvSpPr>
        <p:spPr>
          <a:xfrm>
            <a:off x="1663700" y="1860550"/>
            <a:ext cx="6708247" cy="1769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>
              <a:lnSpc>
                <a:spcPct val="91000"/>
              </a:lnSpc>
              <a:spcBef>
                <a:spcPts val="20"/>
              </a:spcBef>
            </a:pP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7×10+50×5=320(</a:t>
            </a:r>
            <a:r>
              <a:rPr lang="zh-CN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6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  <a:spcBef>
                <a:spcPts val="20"/>
              </a:spcBef>
            </a:pP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(7+50)×6=342(</a:t>
            </a:r>
            <a:r>
              <a:rPr lang="zh-CN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7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  <a:spcBef>
                <a:spcPts val="20"/>
              </a:spcBef>
            </a:pP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(7+3)×6+(50-3)×5=295(</a:t>
            </a:r>
            <a:r>
              <a:rPr lang="zh-CN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9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</a:p>
          <a:p>
            <a:pPr eaLnBrk="0">
              <a:lnSpc>
                <a:spcPct val="91000"/>
              </a:lnSpc>
              <a:spcBef>
                <a:spcPts val="20"/>
              </a:spcBef>
            </a:pPr>
            <a:r>
              <a:rPr lang="en-US" altLang="zh-CN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295&lt;320&lt;342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>
              <a:lnSpc>
                <a:spcPct val="91000"/>
              </a:lnSpc>
              <a:spcBef>
                <a:spcPts val="20"/>
              </a:spcBef>
            </a:pP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位老师和</a:t>
            </a:r>
            <a:r>
              <a:rPr lang="en-US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000" spc="2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名同学买团体票，其余同学买学</a:t>
            </a:r>
            <a:r>
              <a:rPr lang="zh-CN" altLang="zh-CN" sz="2000" spc="5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000" spc="-3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生票最合算。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225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2D11A4-FF9A-0817-FF36-751798483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343C4278-BC81-0B58-C425-53AAC224D9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021" y="754856"/>
            <a:ext cx="8099958" cy="4763294"/>
          </a:xfr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2747FE9-96BE-66D7-07D7-BDC4425B08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851" y="4772025"/>
            <a:ext cx="2286000" cy="3238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9D99DD7-A68F-0A1D-3948-1CCB50F6D1AD}"/>
              </a:ext>
            </a:extLst>
          </p:cNvPr>
          <p:cNvSpPr txBox="1"/>
          <p:nvPr/>
        </p:nvSpPr>
        <p:spPr>
          <a:xfrm>
            <a:off x="6165850" y="4337050"/>
            <a:ext cx="542925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电饭煲：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332÷(3-1)=166(</a:t>
            </a:r>
            <a:r>
              <a:rPr lang="zh-CN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2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000" spc="3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</a:p>
          <a:p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微波炉：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166×3=498(</a:t>
            </a:r>
            <a:r>
              <a:rPr lang="zh-CN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元</a:t>
            </a:r>
            <a:r>
              <a:rPr lang="en-US" altLang="zh-CN" sz="2000" spc="-5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724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101</Words>
  <Application>Microsoft Office PowerPoint</Application>
  <PresentationFormat>宽屏</PresentationFormat>
  <Paragraphs>21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等线 Light</vt:lpstr>
      <vt:lpstr>Arial</vt:lpstr>
      <vt:lpstr>Source Sans Pro Black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颖 温</dc:creator>
  <cp:lastModifiedBy>颖 温</cp:lastModifiedBy>
  <cp:revision>5</cp:revision>
  <dcterms:created xsi:type="dcterms:W3CDTF">2025-02-02T07:59:45Z</dcterms:created>
  <dcterms:modified xsi:type="dcterms:W3CDTF">2025-02-02T08:26:19Z</dcterms:modified>
</cp:coreProperties>
</file>