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4" r:id="rId3"/>
    <p:sldId id="285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3539490"/>
            <a:ext cx="6336665" cy="2308860"/>
          </a:xfrm>
          <a:prstGeom prst="rect">
            <a:avLst/>
          </a:prstGeom>
        </p:spPr>
      </p:pic>
      <p:pic>
        <p:nvPicPr>
          <p:cNvPr id="5" name="图片 4" descr="8-5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1080770"/>
            <a:ext cx="6336665" cy="19748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69405" y="20377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65315" y="37350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74840" y="40900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84365" y="4438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47100" y="4736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66785" y="50742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57895" y="54286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2415" y="1136650"/>
            <a:ext cx="6336665" cy="923290"/>
          </a:xfrm>
          <a:prstGeom prst="rect">
            <a:avLst/>
          </a:prstGeom>
        </p:spPr>
      </p:pic>
      <p:pic>
        <p:nvPicPr>
          <p:cNvPr id="5" name="图片 4" descr="8-5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2818765"/>
            <a:ext cx="6336665" cy="12204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046085" y="1355725"/>
            <a:ext cx="16205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大摇大摆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55610" y="1654810"/>
            <a:ext cx="2042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喜笑颜开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29350" y="3302000"/>
            <a:ext cx="21005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98740" y="3302000"/>
            <a:ext cx="22625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灵活机智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92775" y="36188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710045" y="36188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聪明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60360" y="36188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善良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5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2150745"/>
            <a:ext cx="6336665" cy="25558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19320" y="3359150"/>
            <a:ext cx="50139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枣核趁着天黑用计把牛、驴赶回了村子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1250" y="3771900"/>
            <a:ext cx="50139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村里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81855" y="4211955"/>
            <a:ext cx="58381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枣核巧妙地惩罚了县官，然后大摇大摆地回家了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WPS 演示</Application>
  <PresentationFormat>宽屏</PresentationFormat>
  <Paragraphs>34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2025-02-09T05:40:07Z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