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7" r:id="rId4"/>
    <p:sldId id="286" r:id="rId5"/>
    <p:sldId id="285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695" y="1027430"/>
            <a:ext cx="10969625" cy="31273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689225" y="3191510"/>
            <a:ext cx="878840" cy="5232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54955" y="3191510"/>
            <a:ext cx="633730" cy="6261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06285" y="3191510"/>
            <a:ext cx="633730" cy="6261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63480" y="3191510"/>
            <a:ext cx="633730" cy="6261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30780" y="3639820"/>
            <a:ext cx="642620" cy="7010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81955" y="3639820"/>
            <a:ext cx="633730" cy="6261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49210" y="3639820"/>
            <a:ext cx="633730" cy="6261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31935" y="3639820"/>
            <a:ext cx="577850" cy="6261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680845"/>
            <a:ext cx="11016615" cy="27400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329930" y="303022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张冠李戴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68565" y="2591435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囫囵吞枣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72735" y="2123440"/>
            <a:ext cx="12941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恍然大悟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94900" y="3960495"/>
            <a:ext cx="13798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饱经风霜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5680" y="1010920"/>
            <a:ext cx="10288270" cy="52393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233025" y="1424305"/>
            <a:ext cx="421005" cy="4648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51025" y="4050665"/>
            <a:ext cx="4152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B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963295"/>
            <a:ext cx="10958195" cy="4572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70805" y="4581525"/>
            <a:ext cx="48063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爱憎分明，为自己想得少、为别人想得多</a:t>
            </a: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79420" y="5034915"/>
            <a:ext cx="3004185" cy="3765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无比怀念、热爱与敬仰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53973" y="39547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关心女佣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19528" y="28371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救助车夫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09520" y="2837180"/>
            <a:ext cx="17659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笑谈“碰壁”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YTMyMGEyMmIwNzY4MGFiNTI4YmZjYzU0ZGFkMGUxODgifQ=="/>
  <p:tag name="commondata" val="eyJoZGlkIjoiZTczZGJiMzk3NmE4MTFmY2I0NmVkOTVhODY4OTk3OTcifQ=="/>
  <p:tag name="KSO_WPP_MARK_KEY" val="78251ce0-b6a7-4f7b-a48f-8b21deec514b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</Words>
  <Application>WPS 演示</Application>
  <PresentationFormat>宽屏</PresentationFormat>
  <Paragraphs>39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fyl</cp:lastModifiedBy>
  <cp:revision>171</cp:revision>
  <dcterms:created xsi:type="dcterms:W3CDTF">2019-06-19T02:08:00Z</dcterms:created>
  <dcterms:modified xsi:type="dcterms:W3CDTF">2024-09-05T00:47:51Z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D009DF75EECF428FAAB9AE23E884C75C_13</vt:lpwstr>
  </property>
</Properties>
</file>