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3" r:id="rId3"/>
    <p:sldId id="284" r:id="rId4"/>
    <p:sldId id="285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5445" y="907415"/>
            <a:ext cx="6341110" cy="50431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919095" y="3048000"/>
            <a:ext cx="84175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想写一篇关于雨的习作，就得闭着眼睛，想象雨的样子，渐渐地让自己也变成雨，在空中滴呀滴，滴得越快，习作的分数就越高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25445" y="4908550"/>
            <a:ext cx="928560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月亮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这样到了晚上我就可以给人们带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来光明。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我心里想着，就觉得身上亮晶晶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的，低头一看，发现许多光芒从我身上跳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出来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月亮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41850" y="54940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月亮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5445" y="2468880"/>
            <a:ext cx="6341110" cy="19202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55340" y="3343275"/>
            <a:ext cx="72942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①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小猫的脑袋圆圆的，竖着一对尖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尖的小耳朵；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那大大的眼睛，白天总是眯成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一条缝，可是到了夜里，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简直就像两颗闪光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的宝石，发出幽幽的蓝光。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5445" y="2299335"/>
            <a:ext cx="6341110" cy="22586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73755" y="3692525"/>
            <a:ext cx="66909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示例：他接着走到一面绿色扇形的镜子前，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发现自己的尾巴就像一片绿色的银杏叶子。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352</Words>
  <Application>WPS 演示</Application>
  <PresentationFormat>宽屏</PresentationFormat>
  <Paragraphs>14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178</cp:revision>
  <dcterms:created xsi:type="dcterms:W3CDTF">2019-06-19T02:08:00Z</dcterms:created>
  <dcterms:modified xsi:type="dcterms:W3CDTF">2025-02-07T10:07:30Z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