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5" r:id="rId6"/>
    <p:sldId id="274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rcRect l="1904" r="4673" b="3424"/>
          <a:stretch>
            <a:fillRect/>
          </a:stretch>
        </p:blipFill>
        <p:spPr>
          <a:xfrm>
            <a:off x="259080" y="821055"/>
            <a:ext cx="11674475" cy="504063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847465" y="3906520"/>
            <a:ext cx="809625" cy="7842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627870" y="3906520"/>
            <a:ext cx="809625" cy="7842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09895" y="4690745"/>
            <a:ext cx="66484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 animBg="1"/>
      <p:bldP spid="6" grpId="1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6_01"/>
          <p:cNvPicPr>
            <a:picLocks noChangeAspect="1"/>
          </p:cNvPicPr>
          <p:nvPr/>
        </p:nvPicPr>
        <p:blipFill>
          <a:blip r:embed="rId1"/>
          <a:srcRect l="2095" r="2498"/>
          <a:stretch>
            <a:fillRect/>
          </a:stretch>
        </p:blipFill>
        <p:spPr>
          <a:xfrm>
            <a:off x="1718945" y="742315"/>
            <a:ext cx="9227820" cy="5898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05455" y="1370965"/>
            <a:ext cx="50482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云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6400" y="1371600"/>
            <a:ext cx="577215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雾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1500" y="1372235"/>
            <a:ext cx="627380" cy="485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9120" y="1370965"/>
            <a:ext cx="629285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妙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80450" y="1370965"/>
            <a:ext cx="61976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刀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5325" y="1370965"/>
            <a:ext cx="553720" cy="448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枪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2405" y="1857375"/>
            <a:ext cx="42037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5255" y="1857375"/>
            <a:ext cx="51435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六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5535" y="1857375"/>
            <a:ext cx="53657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55485" y="1857375"/>
            <a:ext cx="57023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00210" y="1857375"/>
            <a:ext cx="62293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先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39680" y="1857375"/>
            <a:ext cx="45021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9815" y="3002280"/>
            <a:ext cx="657860" cy="561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0730" y="3526790"/>
            <a:ext cx="666115" cy="523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4270" y="4770755"/>
            <a:ext cx="176784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神机妙算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38440" y="4758690"/>
            <a:ext cx="174688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三头六臂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13020" y="5406390"/>
            <a:ext cx="1273175" cy="560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诸葛亮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22615" y="5406390"/>
            <a:ext cx="953135" cy="560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哪吒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53635" y="5977890"/>
            <a:ext cx="167322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草船借箭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38440" y="5977890"/>
            <a:ext cx="174625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哪吒闹海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6_02"/>
          <p:cNvPicPr>
            <a:picLocks noChangeAspect="1"/>
          </p:cNvPicPr>
          <p:nvPr/>
        </p:nvPicPr>
        <p:blipFill>
          <a:blip r:embed="rId1"/>
          <a:srcRect l="2498" r="1712" b="7025"/>
          <a:stretch>
            <a:fillRect/>
          </a:stretch>
        </p:blipFill>
        <p:spPr>
          <a:xfrm>
            <a:off x="977900" y="733425"/>
            <a:ext cx="9824720" cy="4142740"/>
          </a:xfrm>
          <a:prstGeom prst="rect">
            <a:avLst/>
          </a:prstGeom>
        </p:spPr>
      </p:pic>
      <p:pic>
        <p:nvPicPr>
          <p:cNvPr id="2" name="图片 1" descr="4-6-1_00"/>
          <p:cNvPicPr>
            <a:picLocks noChangeAspect="1"/>
          </p:cNvPicPr>
          <p:nvPr/>
        </p:nvPicPr>
        <p:blipFill>
          <a:blip r:embed="rId2"/>
          <a:srcRect l="2185" r="2756"/>
          <a:stretch>
            <a:fillRect/>
          </a:stretch>
        </p:blipFill>
        <p:spPr>
          <a:xfrm>
            <a:off x="977900" y="5063490"/>
            <a:ext cx="10174605" cy="11715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40175" y="3807460"/>
            <a:ext cx="6955790" cy="42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普罗米修斯从喷射着火焰的车轮上，拿了一颗火星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7400" y="5654675"/>
            <a:ext cx="931545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执着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-6-1_01"/>
          <p:cNvPicPr>
            <a:picLocks noChangeAspect="1"/>
          </p:cNvPicPr>
          <p:nvPr/>
        </p:nvPicPr>
        <p:blipFill>
          <a:blip r:embed="rId1"/>
          <a:srcRect l="159" t="207" r="2010" b="42102"/>
          <a:stretch>
            <a:fillRect/>
          </a:stretch>
        </p:blipFill>
        <p:spPr>
          <a:xfrm>
            <a:off x="329565" y="817880"/>
            <a:ext cx="11701780" cy="50222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54955" y="3030855"/>
            <a:ext cx="111823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烛影深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3985" y="3030855"/>
            <a:ext cx="174307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渐落晓星沉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1145" y="4705350"/>
            <a:ext cx="46990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0" y="4705350"/>
            <a:ext cx="133731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李商隐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9810" y="4705350"/>
            <a:ext cx="105029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嫦娥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0365" y="5316220"/>
            <a:ext cx="861695" cy="422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银河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6-1_01"/>
          <p:cNvPicPr>
            <a:picLocks noChangeAspect="1"/>
          </p:cNvPicPr>
          <p:nvPr/>
        </p:nvPicPr>
        <p:blipFill>
          <a:blip r:embed="rId1"/>
          <a:srcRect l="1357" t="58052" r="2375"/>
          <a:stretch>
            <a:fillRect/>
          </a:stretch>
        </p:blipFill>
        <p:spPr>
          <a:xfrm>
            <a:off x="194945" y="1557655"/>
            <a:ext cx="11802745" cy="37426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44570" y="1632585"/>
            <a:ext cx="944245" cy="410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后羿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695" y="2219960"/>
            <a:ext cx="82042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灵药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6215" y="2831465"/>
            <a:ext cx="48260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6-1_02"/>
          <p:cNvPicPr>
            <a:picLocks noChangeAspect="1"/>
          </p:cNvPicPr>
          <p:nvPr/>
        </p:nvPicPr>
        <p:blipFill>
          <a:blip r:embed="rId1"/>
          <a:srcRect r="3984"/>
          <a:stretch>
            <a:fillRect/>
          </a:stretch>
        </p:blipFill>
        <p:spPr>
          <a:xfrm>
            <a:off x="1644650" y="824865"/>
            <a:ext cx="8902700" cy="5833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97290" y="2670175"/>
            <a:ext cx="154940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盘古开天地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3630" y="3129915"/>
            <a:ext cx="129413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女娲补天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0160" y="3931285"/>
            <a:ext cx="1592580" cy="410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填海的精卫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6415" y="4417060"/>
            <a:ext cx="1230630" cy="410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坚忍执着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7870" y="5567045"/>
            <a:ext cx="2506345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明朗的天和坚定的地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4900" y="6028055"/>
            <a:ext cx="134239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火种来源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WPS 演示</Application>
  <PresentationFormat>宽屏</PresentationFormat>
  <Paragraphs>78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2024-08-27T03:51:50Z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1A03414D9E7E4A64BB3832985CC6D032_13</vt:lpwstr>
  </property>
</Properties>
</file>