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14" autoAdjust="0"/>
    <p:restoredTop sz="94660"/>
  </p:normalViewPr>
  <p:slideViewPr>
    <p:cSldViewPr snapToGrid="0">
      <p:cViewPr varScale="1">
        <p:scale>
          <a:sx n="75" d="100"/>
          <a:sy n="75" d="100"/>
        </p:scale>
        <p:origin x="288" y="3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1B30A60-8365-A9DD-8C10-419977887E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04BA1C6D-ACBD-89A8-600A-2954B8162AF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C27FE14-FCCB-0C32-A17A-67BD47E3CD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EB9EB-25AA-4096-8E7C-9E0E7F0523C7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663C0FC-F9DB-F88A-7DA3-1AE60147CE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99C676D-2C8A-022E-4982-4DFFFF0326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A8854-A7FC-42B0-9866-F452549E67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12063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E912278-ED37-45C4-6DFC-CADFEE23AA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F9CED01-86EE-8F6C-016F-8BC041BF504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2C9E98D-AF82-83D0-1B73-866C05AA5A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EB9EB-25AA-4096-8E7C-9E0E7F0523C7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9DC2A78-CFF8-EF7D-2B07-6F0A492E1B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8F7D897-CE2D-FCA6-1529-480F7E7B27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A8854-A7FC-42B0-9866-F452549E67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38889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488DDBCA-0491-14A7-E24A-761985060BC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73F74B33-7836-2305-C647-FE5DAAD84E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04BF227-3976-9BD4-71C6-EBC8E816E4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EB9EB-25AA-4096-8E7C-9E0E7F0523C7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A437787-E759-1351-63F5-5F405978B0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0378881-222E-A563-B80B-4E7FA482E2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A8854-A7FC-42B0-9866-F452549E67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64943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15D33F-96A9-0BCA-EB41-83002CD7BC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83D0CF5-1626-46A1-C503-5E1FD59CF2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1FA2B88-B770-E1A2-46EA-22EC355FA9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EB9EB-25AA-4096-8E7C-9E0E7F0523C7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4672332-F5FD-7537-AE00-B412285B04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359A51F-15D7-075F-8522-B6BE2E830D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A8854-A7FC-42B0-9866-F452549E67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43520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26C7D0C-3EAC-8777-B8BC-75E2F4F700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CE44912-F763-9626-4605-E2437EB1EA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90F77AB-325A-BABA-9A05-53DE053033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EB9EB-25AA-4096-8E7C-9E0E7F0523C7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0567D7-E0CD-C98F-5F93-91FDBDA018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06072C1-E119-93C8-4B37-CF6B00BEA8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A8854-A7FC-42B0-9866-F452549E67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045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C085D80-CF87-F3C2-E326-8509900D9B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2FFF075-2D12-4B2B-0C97-4E858837DAD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9F0726DB-E47E-1015-C6D5-041E4BE9212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2561B1D-D294-4D13-B1D0-30D03B13F9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EB9EB-25AA-4096-8E7C-9E0E7F0523C7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9ED942E-99DA-6B1D-50DB-6BC2DAC47F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2E23E2A-522E-DBAC-6890-A12C675115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A8854-A7FC-42B0-9866-F452549E67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65976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3095658-38C4-3D8F-812C-919B91B116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B97568E-9267-1BB8-71FD-CC8C5CD1B8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70BF8F8-DA98-9C9D-8F05-B7A4ED77B5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2EBBF01B-C860-8548-1664-E061FF5CA03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A353C56B-9C0E-CC6E-A654-00C350525D7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D960454F-4567-51A7-0A87-36EC935219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EB9EB-25AA-4096-8E7C-9E0E7F0523C7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7A24D4B1-0F9A-C55D-4BF6-8C8031FA5C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9C8CE88E-FDF7-A005-E2DE-C9B11D3D35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A8854-A7FC-42B0-9866-F452549E67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1313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492B690-4A43-9D5D-BEC1-2833B53BE3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24253C40-6CB4-A06C-4CA4-452C47E164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EB9EB-25AA-4096-8E7C-9E0E7F0523C7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21A3D759-4CD1-A009-6EF6-00E4E4DA71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C11ADA00-AEA5-8639-5E63-6A85E7B44A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A8854-A7FC-42B0-9866-F452549E67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8258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6DA6E098-69C7-7A87-B987-B958EE7EAD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EB9EB-25AA-4096-8E7C-9E0E7F0523C7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C32C07F5-128F-1F28-0443-73D323AB81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1046F27-3292-78FF-97E1-266D372720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A8854-A7FC-42B0-9866-F452549E67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02571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DD4A035-C433-B491-C00A-F07D66E018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C229A1C-0B07-7BF1-4AA4-DF563A39A8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6F89668-BDA2-82F5-C3E3-FB821DAC6B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E108B54-F6F2-72E4-4078-DF31966865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EB9EB-25AA-4096-8E7C-9E0E7F0523C7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450B5E8-777B-60FC-B384-4EAACB1050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8E8CA00-BAC7-907D-2187-917E92595C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A8854-A7FC-42B0-9866-F452549E67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52900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B582D57-F2FD-37E6-C067-A193358E09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68FAC075-A6B6-A1CC-A22D-EEC72F9388A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9AED361-CD59-F46E-BBE8-359E4B21A5E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9F41442-2715-3052-227B-6E700B3516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EB9EB-25AA-4096-8E7C-9E0E7F0523C7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1513754-2015-81F5-FA49-521368CA4D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C8A8775-3D8C-D88E-2497-22E8AAD769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A8854-A7FC-42B0-9866-F452549E67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9854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6B234B75-D29C-EA23-E7EB-BF95FF4923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91CEECF-F28D-5F0F-93A4-D989E50BD0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3C677BD-1EAA-D9A7-1B67-E06E5A5CA49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7EB9EB-25AA-4096-8E7C-9E0E7F0523C7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FFCCFB6-CE00-29FF-1619-31FE7DE27F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BD88C1C-DAD6-28FC-147E-D06E9A77D41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9A8854-A7FC-42B0-9866-F452549E67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89281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5271159-76B9-EDFD-B6B7-8D3CF87AD9C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C3558645-BEB2-1549-C23D-048B18726ED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AA3CAC2C-59F3-54A6-83C6-BEAF6271D4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9162" y="1455577"/>
            <a:ext cx="8293676" cy="3813556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4FC0AD20-5FA2-9557-8C95-E4DA77DE8100}"/>
              </a:ext>
            </a:extLst>
          </p:cNvPr>
          <p:cNvSpPr txBox="1"/>
          <p:nvPr/>
        </p:nvSpPr>
        <p:spPr>
          <a:xfrm>
            <a:off x="3803650" y="3162300"/>
            <a:ext cx="10096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0534D39-1A87-AECC-0290-99F9618E0D59}"/>
              </a:ext>
            </a:extLst>
          </p:cNvPr>
          <p:cNvSpPr txBox="1"/>
          <p:nvPr/>
        </p:nvSpPr>
        <p:spPr>
          <a:xfrm>
            <a:off x="3879850" y="3575110"/>
            <a:ext cx="10096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24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4AB84E4-4BF4-55CC-F015-EAEE050BAACA}"/>
              </a:ext>
            </a:extLst>
          </p:cNvPr>
          <p:cNvSpPr txBox="1"/>
          <p:nvPr/>
        </p:nvSpPr>
        <p:spPr>
          <a:xfrm>
            <a:off x="7585363" y="3585692"/>
            <a:ext cx="10096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5FFC1F4-2E11-2FDC-2192-6F56E7EADB9A}"/>
              </a:ext>
            </a:extLst>
          </p:cNvPr>
          <p:cNvSpPr txBox="1"/>
          <p:nvPr/>
        </p:nvSpPr>
        <p:spPr>
          <a:xfrm>
            <a:off x="9296688" y="3594160"/>
            <a:ext cx="10096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B2096D4-4B41-0F49-5860-CEF3BA3709D5}"/>
              </a:ext>
            </a:extLst>
          </p:cNvPr>
          <p:cNvSpPr txBox="1"/>
          <p:nvPr/>
        </p:nvSpPr>
        <p:spPr>
          <a:xfrm>
            <a:off x="3168794" y="4831414"/>
            <a:ext cx="10096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700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C943B45-87F2-C57D-F207-DB90B84023E2}"/>
              </a:ext>
            </a:extLst>
          </p:cNvPr>
          <p:cNvSpPr txBox="1"/>
          <p:nvPr/>
        </p:nvSpPr>
        <p:spPr>
          <a:xfrm>
            <a:off x="4086225" y="4414958"/>
            <a:ext cx="10096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49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55D0C83-3BFA-9F5F-D807-C17D5DB6D505}"/>
              </a:ext>
            </a:extLst>
          </p:cNvPr>
          <p:cNvSpPr txBox="1"/>
          <p:nvPr/>
        </p:nvSpPr>
        <p:spPr>
          <a:xfrm>
            <a:off x="5540087" y="4414958"/>
            <a:ext cx="10096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49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B4D2633-33E4-2FEC-7BC6-CAEDA4C69091}"/>
              </a:ext>
            </a:extLst>
          </p:cNvPr>
          <p:cNvSpPr txBox="1"/>
          <p:nvPr/>
        </p:nvSpPr>
        <p:spPr>
          <a:xfrm>
            <a:off x="8289637" y="4419871"/>
            <a:ext cx="10096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7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B2F6397-9D53-0D22-4D70-5588EDD52490}"/>
              </a:ext>
            </a:extLst>
          </p:cNvPr>
          <p:cNvSpPr txBox="1"/>
          <p:nvPr/>
        </p:nvSpPr>
        <p:spPr>
          <a:xfrm>
            <a:off x="5176837" y="3590485"/>
            <a:ext cx="10096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24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2C13E26D-D995-BC39-21D9-8179D1BA2244}"/>
              </a:ext>
            </a:extLst>
          </p:cNvPr>
          <p:cNvSpPr txBox="1"/>
          <p:nvPr/>
        </p:nvSpPr>
        <p:spPr>
          <a:xfrm>
            <a:off x="3873500" y="4006416"/>
            <a:ext cx="10096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700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4336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9B7D54E-4860-9E43-F92B-9B39678443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C9A88D83-0340-08E8-2BEC-E194D05AB17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3378" y="1943100"/>
            <a:ext cx="9310164" cy="2829782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943D2E64-4500-8A31-7410-9DAE3A0AB7E8}"/>
              </a:ext>
            </a:extLst>
          </p:cNvPr>
          <p:cNvSpPr txBox="1"/>
          <p:nvPr/>
        </p:nvSpPr>
        <p:spPr>
          <a:xfrm>
            <a:off x="7188200" y="1943100"/>
            <a:ext cx="825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捆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704B546-B6D2-1AC6-D19B-0C5BD67837D3}"/>
              </a:ext>
            </a:extLst>
          </p:cNvPr>
          <p:cNvSpPr txBox="1"/>
          <p:nvPr/>
        </p:nvSpPr>
        <p:spPr>
          <a:xfrm>
            <a:off x="2235200" y="2420878"/>
            <a:ext cx="749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8</a:t>
            </a:r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根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59EDF96-EEEE-B8E7-B19D-44766D64755E}"/>
              </a:ext>
            </a:extLst>
          </p:cNvPr>
          <p:cNvSpPr txBox="1"/>
          <p:nvPr/>
        </p:nvSpPr>
        <p:spPr>
          <a:xfrm>
            <a:off x="6572250" y="2852738"/>
            <a:ext cx="749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D31078E-8866-7BA5-322D-4E84096E7D1B}"/>
              </a:ext>
            </a:extLst>
          </p:cNvPr>
          <p:cNvSpPr txBox="1"/>
          <p:nvPr/>
        </p:nvSpPr>
        <p:spPr>
          <a:xfrm>
            <a:off x="7696200" y="2851181"/>
            <a:ext cx="749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458963A-FCB7-D6A7-7375-740EB82A1AFF}"/>
              </a:ext>
            </a:extLst>
          </p:cNvPr>
          <p:cNvSpPr txBox="1"/>
          <p:nvPr/>
        </p:nvSpPr>
        <p:spPr>
          <a:xfrm>
            <a:off x="8681871" y="2852738"/>
            <a:ext cx="749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A5D1136-F1DD-B3A9-FC19-0A1618D33AE4}"/>
              </a:ext>
            </a:extLst>
          </p:cNvPr>
          <p:cNvSpPr txBox="1"/>
          <p:nvPr/>
        </p:nvSpPr>
        <p:spPr>
          <a:xfrm>
            <a:off x="6632548" y="3325828"/>
            <a:ext cx="23015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8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40277B4-9ED5-287D-C582-C36AFE0F07BD}"/>
              </a:ext>
            </a:extLst>
          </p:cNvPr>
          <p:cNvSpPr txBox="1"/>
          <p:nvPr/>
        </p:nvSpPr>
        <p:spPr>
          <a:xfrm>
            <a:off x="7696200" y="3326573"/>
            <a:ext cx="749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299C3D5B-B1DA-6D52-595D-EA71D54CA0E9}"/>
              </a:ext>
            </a:extLst>
          </p:cNvPr>
          <p:cNvSpPr txBox="1"/>
          <p:nvPr/>
        </p:nvSpPr>
        <p:spPr>
          <a:xfrm>
            <a:off x="8710446" y="3325828"/>
            <a:ext cx="749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0EBE8060-CEA1-973F-1E65-6D7CFF9AB4F8}"/>
              </a:ext>
            </a:extLst>
          </p:cNvPr>
          <p:cNvSpPr txBox="1"/>
          <p:nvPr/>
        </p:nvSpPr>
        <p:spPr>
          <a:xfrm>
            <a:off x="7684921" y="3787708"/>
            <a:ext cx="749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A769F246-8FC7-94CA-33E2-48DF8D395BA9}"/>
              </a:ext>
            </a:extLst>
          </p:cNvPr>
          <p:cNvSpPr txBox="1"/>
          <p:nvPr/>
        </p:nvSpPr>
        <p:spPr>
          <a:xfrm>
            <a:off x="6570496" y="3787708"/>
            <a:ext cx="749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4447CE5-88C0-73D0-9B71-11D6327459B3}"/>
              </a:ext>
            </a:extLst>
          </p:cNvPr>
          <p:cNvSpPr txBox="1"/>
          <p:nvPr/>
        </p:nvSpPr>
        <p:spPr>
          <a:xfrm>
            <a:off x="8691230" y="3804444"/>
            <a:ext cx="749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24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DE65941C-28D8-D011-7D5D-68BB1CC1CB89}"/>
              </a:ext>
            </a:extLst>
          </p:cNvPr>
          <p:cNvSpPr txBox="1"/>
          <p:nvPr/>
        </p:nvSpPr>
        <p:spPr>
          <a:xfrm>
            <a:off x="7484730" y="4275847"/>
            <a:ext cx="749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24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7F749487-2229-0556-DE69-4562311B02CE}"/>
              </a:ext>
            </a:extLst>
          </p:cNvPr>
          <p:cNvSpPr txBox="1"/>
          <p:nvPr/>
        </p:nvSpPr>
        <p:spPr>
          <a:xfrm>
            <a:off x="1899691" y="4836382"/>
            <a:ext cx="14975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ea typeface="黑体" panose="02010609060101010101" pitchFamily="49" charset="-122"/>
              </a:rPr>
              <a:t>画图略</a:t>
            </a:r>
          </a:p>
        </p:txBody>
      </p:sp>
    </p:spTree>
    <p:extLst>
      <p:ext uri="{BB962C8B-B14F-4D97-AF65-F5344CB8AC3E}">
        <p14:creationId xmlns:p14="http://schemas.microsoft.com/office/powerpoint/2010/main" val="2654453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6AD3E30-C4B8-692E-A6D2-35FBCD396C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A72793D1-BA0A-9ACD-364A-10AADDF386E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097" y="2287587"/>
            <a:ext cx="9947805" cy="1443958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03A0EF4A-502D-FC38-23AF-7A45BA3E9F5A}"/>
              </a:ext>
            </a:extLst>
          </p:cNvPr>
          <p:cNvSpPr txBox="1"/>
          <p:nvPr/>
        </p:nvSpPr>
        <p:spPr>
          <a:xfrm>
            <a:off x="2635250" y="2724150"/>
            <a:ext cx="901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38BD161-4B15-057A-05E2-9599664E9540}"/>
              </a:ext>
            </a:extLst>
          </p:cNvPr>
          <p:cNvSpPr txBox="1"/>
          <p:nvPr/>
        </p:nvSpPr>
        <p:spPr>
          <a:xfrm>
            <a:off x="2749550" y="3227847"/>
            <a:ext cx="901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D9E369E-FA5B-07ED-ADE2-23D2CC7F4213}"/>
              </a:ext>
            </a:extLst>
          </p:cNvPr>
          <p:cNvSpPr txBox="1"/>
          <p:nvPr/>
        </p:nvSpPr>
        <p:spPr>
          <a:xfrm>
            <a:off x="5194299" y="2724150"/>
            <a:ext cx="901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1E7609E-D355-8C78-772D-33A52A2B9984}"/>
              </a:ext>
            </a:extLst>
          </p:cNvPr>
          <p:cNvSpPr txBox="1"/>
          <p:nvPr/>
        </p:nvSpPr>
        <p:spPr>
          <a:xfrm>
            <a:off x="5321299" y="3240547"/>
            <a:ext cx="8191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600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3DDBDE5-4182-01CE-9B88-E2F7B979C4CE}"/>
              </a:ext>
            </a:extLst>
          </p:cNvPr>
          <p:cNvSpPr txBox="1"/>
          <p:nvPr/>
        </p:nvSpPr>
        <p:spPr>
          <a:xfrm>
            <a:off x="7289799" y="2724150"/>
            <a:ext cx="8191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2883E8F-EDB5-E048-02F0-7DE0DEDD02C7}"/>
              </a:ext>
            </a:extLst>
          </p:cNvPr>
          <p:cNvSpPr txBox="1"/>
          <p:nvPr/>
        </p:nvSpPr>
        <p:spPr>
          <a:xfrm>
            <a:off x="7306601" y="3234197"/>
            <a:ext cx="8191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11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EA395B8-46F2-16F6-264E-7D8ACF6C4571}"/>
              </a:ext>
            </a:extLst>
          </p:cNvPr>
          <p:cNvSpPr txBox="1"/>
          <p:nvPr/>
        </p:nvSpPr>
        <p:spPr>
          <a:xfrm>
            <a:off x="9637051" y="2705100"/>
            <a:ext cx="8191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32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28A0CC1D-1271-59B7-7831-F51D600655D0}"/>
              </a:ext>
            </a:extLst>
          </p:cNvPr>
          <p:cNvSpPr txBox="1"/>
          <p:nvPr/>
        </p:nvSpPr>
        <p:spPr>
          <a:xfrm>
            <a:off x="9656100" y="3240213"/>
            <a:ext cx="8191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23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99798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9AF3B92-38EA-1B38-9CFA-E17E8DDF6B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AF0CA8D4-CDCD-2634-B7C0-9B63A185345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804" y="2538000"/>
            <a:ext cx="10288996" cy="1157700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C60EA93D-78E1-90DF-650D-E2DABE3DBC48}"/>
              </a:ext>
            </a:extLst>
          </p:cNvPr>
          <p:cNvSpPr txBox="1"/>
          <p:nvPr/>
        </p:nvSpPr>
        <p:spPr>
          <a:xfrm>
            <a:off x="5675902" y="2938959"/>
            <a:ext cx="5778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&gt;</a:t>
            </a:r>
            <a:endParaRPr lang="zh-CN" altLang="en-US" sz="4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025E493-A775-4392-3146-02FBF6126777}"/>
              </a:ext>
            </a:extLst>
          </p:cNvPr>
          <p:cNvSpPr txBox="1"/>
          <p:nvPr/>
        </p:nvSpPr>
        <p:spPr>
          <a:xfrm>
            <a:off x="2373902" y="2926258"/>
            <a:ext cx="5778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&lt;</a:t>
            </a:r>
            <a:endParaRPr lang="zh-CN" altLang="en-US" sz="4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9BAA942-63B7-32F3-ABB4-1D040E49BC5E}"/>
              </a:ext>
            </a:extLst>
          </p:cNvPr>
          <p:cNvSpPr txBox="1"/>
          <p:nvPr/>
        </p:nvSpPr>
        <p:spPr>
          <a:xfrm>
            <a:off x="9047752" y="2938959"/>
            <a:ext cx="5778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</a:t>
            </a:r>
            <a:endParaRPr lang="zh-CN" altLang="en-US" sz="4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34469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EC1B736-F375-878B-A454-560097DF6A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29119333-5013-ADE8-AFD4-7712F833108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2027" y="1455738"/>
            <a:ext cx="8283343" cy="3687762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DAF70F76-C841-6A6A-DD6F-85C626B421AC}"/>
              </a:ext>
            </a:extLst>
          </p:cNvPr>
          <p:cNvSpPr txBox="1"/>
          <p:nvPr/>
        </p:nvSpPr>
        <p:spPr>
          <a:xfrm>
            <a:off x="2322469" y="3230712"/>
            <a:ext cx="8051801" cy="1872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" eaLnBrk="0">
              <a:lnSpc>
                <a:spcPct val="91000"/>
              </a:lnSpc>
              <a:spcBef>
                <a:spcPts val="160"/>
              </a:spcBef>
              <a:spcAft>
                <a:spcPts val="0"/>
              </a:spcAft>
            </a:pPr>
            <a:r>
              <a:rPr lang="en-US" altLang="zh-CN" sz="2000" spc="1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84-60=24(元)</a:t>
            </a:r>
            <a:endParaRPr lang="en-US" altLang="zh-CN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5715" eaLnBrk="0">
              <a:lnSpc>
                <a:spcPct val="91000"/>
              </a:lnSpc>
              <a:spcBef>
                <a:spcPts val="160"/>
              </a:spcBef>
              <a:spcAft>
                <a:spcPts val="0"/>
              </a:spcAft>
            </a:pPr>
            <a:endParaRPr lang="en-US" altLang="zh-CN" sz="2000" spc="65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 marL="5715" eaLnBrk="0">
              <a:lnSpc>
                <a:spcPct val="91000"/>
              </a:lnSpc>
              <a:spcBef>
                <a:spcPts val="160"/>
              </a:spcBef>
              <a:spcAft>
                <a:spcPts val="0"/>
              </a:spcAft>
            </a:pPr>
            <a:r>
              <a:rPr lang="en-US" altLang="zh-CN" sz="2000" spc="6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皮球：24÷(3-1)=12(元)</a:t>
            </a:r>
            <a:r>
              <a:rPr lang="en-US" altLang="zh-CN" sz="2000" spc="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</a:p>
          <a:p>
            <a:pPr marL="5715" eaLnBrk="0">
              <a:lnSpc>
                <a:spcPct val="91000"/>
              </a:lnSpc>
              <a:spcBef>
                <a:spcPts val="160"/>
              </a:spcBef>
              <a:spcAft>
                <a:spcPts val="0"/>
              </a:spcAft>
            </a:pPr>
            <a:endParaRPr lang="en-US" altLang="zh-CN" sz="2000" spc="5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 marL="5715" eaLnBrk="0">
              <a:lnSpc>
                <a:spcPct val="91000"/>
              </a:lnSpc>
              <a:spcBef>
                <a:spcPts val="160"/>
              </a:spcBef>
              <a:spcAft>
                <a:spcPts val="0"/>
              </a:spcAft>
            </a:pPr>
            <a:r>
              <a:rPr lang="en-US" altLang="zh-CN" sz="2000" spc="7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足球：60-12=48(元)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24196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57</Words>
  <Application>Microsoft Office PowerPoint</Application>
  <PresentationFormat>宽屏</PresentationFormat>
  <Paragraphs>39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1" baseType="lpstr">
      <vt:lpstr>等线</vt:lpstr>
      <vt:lpstr>等线 Light</vt:lpstr>
      <vt:lpstr>黑体</vt:lpstr>
      <vt:lpstr>Arial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颖 温</dc:creator>
  <cp:lastModifiedBy>颖 温</cp:lastModifiedBy>
  <cp:revision>9</cp:revision>
  <dcterms:created xsi:type="dcterms:W3CDTF">2025-02-02T03:51:17Z</dcterms:created>
  <dcterms:modified xsi:type="dcterms:W3CDTF">2025-02-02T04:18:15Z</dcterms:modified>
</cp:coreProperties>
</file>