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09FE05-5DA4-4146-AFDD-AB0F653D91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A1B666C-FABA-4355-B615-881E9B717B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173F85-D88D-AE4C-8C41-631C29EE2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44B7E-25D7-4D5E-9260-83A962575F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D350CA-47FB-DA42-21F7-70D46ED64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855A275-E440-1BF6-4EDC-9433223EC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2021B-E5DB-448D-B877-8F5B3E878A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842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3D8E1C-9EBC-1DAD-19B4-E0D894842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63B3338-8099-5482-A465-C89305D47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5AEAE1-BD87-0C68-C9BF-A0B2B4B1E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44B7E-25D7-4D5E-9260-83A962575F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E228BF-1D5A-0432-BFE5-6A3F2919B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35875F7-7CB3-A79F-EA0F-54D520A9A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2021B-E5DB-448D-B877-8F5B3E878A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935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3BC048E-0471-F8FE-BE16-946BEC1127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F67B533-0DC8-EC8A-D2F7-DA14F4F202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F1AA7A-0D93-E339-6A1C-D41B17C7B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44B7E-25D7-4D5E-9260-83A962575F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C849268-4D15-A4A2-51E3-885C39510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2F839B-CE90-CE3A-2F7A-B979F9F6B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2021B-E5DB-448D-B877-8F5B3E878A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953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91A7F8-A9FD-3FB2-0568-02B85C192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C2AB7DD-C228-04EA-AC74-39EE5CD186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D74BA1-EABD-9C07-4224-728622D4C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44B7E-25D7-4D5E-9260-83A962575F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D4A99A-6101-3A90-9D72-F7B3445ED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B4389A-EA60-6308-E4D0-9303C6595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2021B-E5DB-448D-B877-8F5B3E878A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428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FF881C-5822-5351-0829-E92EAAAD9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76986C0-AE1D-87A3-32AC-2840F81C4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33F59B-CB8D-A417-BDA9-BDBB86BD0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44B7E-25D7-4D5E-9260-83A962575F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26BC890-38AE-39CF-3953-6471D10DE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F92E62-7E02-7D98-55C9-E4656FD64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2021B-E5DB-448D-B877-8F5B3E878A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501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8DC09C-4F20-A539-B261-E7015C59B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DD7DBBE-552B-12E1-9E92-B6131E199C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75CA480-06FA-6106-B074-0A7E64E819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61CCF9F-155A-585D-5D99-3345633900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44B7E-25D7-4D5E-9260-83A962575F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20629BA-8675-AC40-E487-3CD48AD10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CC57D26-58D9-C3E5-4973-6BCAB4F18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2021B-E5DB-448D-B877-8F5B3E878A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516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BEAA2D-8450-71EE-7B32-13B38599D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10F3789-E47B-EAB6-3299-191F3388A1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AB4955E-FEE6-D674-1A24-A430240C68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2BE6397-E97C-6252-5C3F-9C4AF94704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7A2398B-BD6C-AA8E-2EAE-018959814D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52CD88A-49AA-A309-5775-2B626534D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44B7E-25D7-4D5E-9260-83A962575F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496B58B-41DB-1EDB-D08C-1E4C12341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7106640-58C1-72EA-0063-0B090A4B6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2021B-E5DB-448D-B877-8F5B3E878A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99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A662CA-3A0D-3C8F-0CE4-6CBCE5A45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48571A2-A500-8556-366A-DAD0CFDD7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44B7E-25D7-4D5E-9260-83A962575F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738C3CD-0820-816C-1CB6-3C3AA3BBC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80A5789-3D9C-D4D8-59E1-3EC5AA6CA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2021B-E5DB-448D-B877-8F5B3E878A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189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41ABFF7-E7A3-5770-569B-468E7F1FA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44B7E-25D7-4D5E-9260-83A962575F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C9D7D68-5299-ED67-CF66-4A1AA509DE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93CF05B-FBE6-EF2D-467E-FD26AFF00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2021B-E5DB-448D-B877-8F5B3E878A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684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F22742-EB42-E69F-9A5B-D349A7BD5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AAFF824-56F4-EC5B-AA93-951B1EB9FD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5C44037-3821-BDCF-4D30-C615208679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1115F0D-4F8A-923E-C131-8970186E14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44B7E-25D7-4D5E-9260-83A962575F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AA7798D-7C8A-0BFC-AA36-6F36B816E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74176FE-A51F-9F14-57BC-E37196110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2021B-E5DB-448D-B877-8F5B3E878A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4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BB92F3-4F62-A33E-C0E8-C47B746CE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EE9818F-BC7C-68E9-A092-69B52A72B9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F135BC3-310B-3D96-5B5C-A4FDA3FD71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F7D17A0-1B33-C2CC-F467-525D05AA2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44B7E-25D7-4D5E-9260-83A962575F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0282065-597B-3CC9-7079-85A8D2098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7171E14-DBA5-B187-D504-505A5F429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2021B-E5DB-448D-B877-8F5B3E878A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827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1956B48-67F2-ECB2-F6F2-4CA13CF3E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34B120B-DE8B-4F2B-D2C2-6D6561E925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3741C2-05DC-9825-6911-213E489554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044B7E-25D7-4D5E-9260-83A962575F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625247-B8AF-B36D-52DA-7DA573841E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39B8E4-7310-1F91-8534-DE11BB0E5B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12021B-E5DB-448D-B877-8F5B3E878A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085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BC126B-6CCA-1109-9EA3-32AEAD3C6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0EF19DD6-93CF-DD7F-5079-74EEFBCF87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696" y="942829"/>
            <a:ext cx="7652004" cy="497234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6550CAD-1EF6-12CB-113C-3D87D78CEA44}"/>
              </a:ext>
            </a:extLst>
          </p:cNvPr>
          <p:cNvSpPr txBox="1"/>
          <p:nvPr/>
        </p:nvSpPr>
        <p:spPr>
          <a:xfrm>
            <a:off x="3568700" y="290195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74B575E-B746-4A38-3F32-2E39288134DF}"/>
              </a:ext>
            </a:extLst>
          </p:cNvPr>
          <p:cNvSpPr txBox="1"/>
          <p:nvPr/>
        </p:nvSpPr>
        <p:spPr>
          <a:xfrm>
            <a:off x="3417977" y="3368586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C434A12-92DC-B346-68B3-31C2FA49E02E}"/>
              </a:ext>
            </a:extLst>
          </p:cNvPr>
          <p:cNvSpPr txBox="1"/>
          <p:nvPr/>
        </p:nvSpPr>
        <p:spPr>
          <a:xfrm>
            <a:off x="5971297" y="335921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AFBC18B-9407-F308-F1CC-4FCDD1746281}"/>
              </a:ext>
            </a:extLst>
          </p:cNvPr>
          <p:cNvSpPr txBox="1"/>
          <p:nvPr/>
        </p:nvSpPr>
        <p:spPr>
          <a:xfrm>
            <a:off x="6268718" y="3656879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5BFEE49-7CEA-A771-704B-1578E784D9B6}"/>
              </a:ext>
            </a:extLst>
          </p:cNvPr>
          <p:cNvSpPr txBox="1"/>
          <p:nvPr/>
        </p:nvSpPr>
        <p:spPr>
          <a:xfrm>
            <a:off x="3598838" y="3640974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0E81D1B-D63B-1044-3005-67049C7FB1A3}"/>
              </a:ext>
            </a:extLst>
          </p:cNvPr>
          <p:cNvSpPr txBox="1"/>
          <p:nvPr/>
        </p:nvSpPr>
        <p:spPr>
          <a:xfrm>
            <a:off x="4232702" y="4264115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5E24D00-0318-50DA-39A2-098769244060}"/>
              </a:ext>
            </a:extLst>
          </p:cNvPr>
          <p:cNvSpPr txBox="1"/>
          <p:nvPr/>
        </p:nvSpPr>
        <p:spPr>
          <a:xfrm>
            <a:off x="4239052" y="3540215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87839AE-E952-BC40-E382-52815B5BFA26}"/>
              </a:ext>
            </a:extLst>
          </p:cNvPr>
          <p:cNvSpPr txBox="1"/>
          <p:nvPr/>
        </p:nvSpPr>
        <p:spPr>
          <a:xfrm>
            <a:off x="4658723" y="542459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637FDC1-832D-D864-7A7F-FCD8B662E4CB}"/>
              </a:ext>
            </a:extLst>
          </p:cNvPr>
          <p:cNvSpPr txBox="1"/>
          <p:nvPr/>
        </p:nvSpPr>
        <p:spPr>
          <a:xfrm>
            <a:off x="4652373" y="4954733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3C4E096-0695-35C7-0D98-B9902D0B9C09}"/>
              </a:ext>
            </a:extLst>
          </p:cNvPr>
          <p:cNvSpPr txBox="1"/>
          <p:nvPr/>
        </p:nvSpPr>
        <p:spPr>
          <a:xfrm>
            <a:off x="5938738" y="423708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801B6C5-E78A-9696-B24F-8718AA11DE00}"/>
              </a:ext>
            </a:extLst>
          </p:cNvPr>
          <p:cNvSpPr txBox="1"/>
          <p:nvPr/>
        </p:nvSpPr>
        <p:spPr>
          <a:xfrm>
            <a:off x="5947519" y="4954733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64F5B25-2C3C-C424-2566-E34FD0032A3E}"/>
              </a:ext>
            </a:extLst>
          </p:cNvPr>
          <p:cNvSpPr txBox="1"/>
          <p:nvPr/>
        </p:nvSpPr>
        <p:spPr>
          <a:xfrm>
            <a:off x="4676497" y="3540215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5F4ED86-B225-0FD3-1FDF-985BF138D1CB}"/>
              </a:ext>
            </a:extLst>
          </p:cNvPr>
          <p:cNvSpPr txBox="1"/>
          <p:nvPr/>
        </p:nvSpPr>
        <p:spPr>
          <a:xfrm>
            <a:off x="7966400" y="2891717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9A69249-FBD5-4417-67DF-674F4A7DD04B}"/>
              </a:ext>
            </a:extLst>
          </p:cNvPr>
          <p:cNvSpPr txBox="1"/>
          <p:nvPr/>
        </p:nvSpPr>
        <p:spPr>
          <a:xfrm>
            <a:off x="7306984" y="3402819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A0263CF-B1F5-047F-3551-1B37F2342381}"/>
              </a:ext>
            </a:extLst>
          </p:cNvPr>
          <p:cNvSpPr txBox="1"/>
          <p:nvPr/>
        </p:nvSpPr>
        <p:spPr>
          <a:xfrm>
            <a:off x="7743345" y="3402819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16DAD1E-F75C-F998-066D-167934045B98}"/>
              </a:ext>
            </a:extLst>
          </p:cNvPr>
          <p:cNvSpPr txBox="1"/>
          <p:nvPr/>
        </p:nvSpPr>
        <p:spPr>
          <a:xfrm>
            <a:off x="7306984" y="4100886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F2D4B86-606D-A3D9-6226-A5D6FA8EEDD3}"/>
              </a:ext>
            </a:extLst>
          </p:cNvPr>
          <p:cNvSpPr txBox="1"/>
          <p:nvPr/>
        </p:nvSpPr>
        <p:spPr>
          <a:xfrm>
            <a:off x="7321503" y="4554743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D4E3E61-7557-4FC7-549F-030C64709D19}"/>
              </a:ext>
            </a:extLst>
          </p:cNvPr>
          <p:cNvSpPr txBox="1"/>
          <p:nvPr/>
        </p:nvSpPr>
        <p:spPr>
          <a:xfrm>
            <a:off x="7321503" y="4954733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2C1CCB6-8B4B-DA48-22CA-C95756EB0C7B}"/>
              </a:ext>
            </a:extLst>
          </p:cNvPr>
          <p:cNvSpPr txBox="1"/>
          <p:nvPr/>
        </p:nvSpPr>
        <p:spPr>
          <a:xfrm>
            <a:off x="7740097" y="4953321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8D688E9-6013-E383-40E0-179A7BEE8BCA}"/>
              </a:ext>
            </a:extLst>
          </p:cNvPr>
          <p:cNvSpPr txBox="1"/>
          <p:nvPr/>
        </p:nvSpPr>
        <p:spPr>
          <a:xfrm>
            <a:off x="7743345" y="542459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67700DF-B059-0180-E91E-D9755B3BFDC5}"/>
              </a:ext>
            </a:extLst>
          </p:cNvPr>
          <p:cNvSpPr txBox="1"/>
          <p:nvPr/>
        </p:nvSpPr>
        <p:spPr>
          <a:xfrm>
            <a:off x="8837334" y="406406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CB137D5-4623-60C8-58B6-176D0A140B66}"/>
              </a:ext>
            </a:extLst>
          </p:cNvPr>
          <p:cNvSpPr txBox="1"/>
          <p:nvPr/>
        </p:nvSpPr>
        <p:spPr>
          <a:xfrm>
            <a:off x="8870287" y="4583155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B4C335A-52FD-DD65-8C43-C5B3485C7ADC}"/>
              </a:ext>
            </a:extLst>
          </p:cNvPr>
          <p:cNvSpPr txBox="1"/>
          <p:nvPr/>
        </p:nvSpPr>
        <p:spPr>
          <a:xfrm>
            <a:off x="8830364" y="4959671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02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BA0557-5F23-76B2-83A3-F42C04B6F3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3A3186C-7C37-CAC5-A352-2EED07CC26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4E9D9C9-F38D-CF79-4989-7B57B9BE0D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943" y="1600200"/>
            <a:ext cx="10055065" cy="307981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A7497C1-4094-9D44-D841-0912C6A04F3B}"/>
              </a:ext>
            </a:extLst>
          </p:cNvPr>
          <p:cNvSpPr txBox="1"/>
          <p:nvPr/>
        </p:nvSpPr>
        <p:spPr>
          <a:xfrm>
            <a:off x="2946400" y="2165350"/>
            <a:ext cx="93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8EEA531-417C-721B-EF3D-B4187188F16A}"/>
              </a:ext>
            </a:extLst>
          </p:cNvPr>
          <p:cNvSpPr txBox="1"/>
          <p:nvPr/>
        </p:nvSpPr>
        <p:spPr>
          <a:xfrm>
            <a:off x="5867400" y="2165350"/>
            <a:ext cx="93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CE1D30C-D9CD-A24B-1975-97DBE8EBDF20}"/>
              </a:ext>
            </a:extLst>
          </p:cNvPr>
          <p:cNvSpPr txBox="1"/>
          <p:nvPr/>
        </p:nvSpPr>
        <p:spPr>
          <a:xfrm>
            <a:off x="8718550" y="2165350"/>
            <a:ext cx="93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6FF2AFC-EDA6-DD74-AF0E-7088B4657A91}"/>
              </a:ext>
            </a:extLst>
          </p:cNvPr>
          <p:cNvSpPr txBox="1"/>
          <p:nvPr/>
        </p:nvSpPr>
        <p:spPr>
          <a:xfrm>
            <a:off x="1847850" y="3089184"/>
            <a:ext cx="2419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2000" spc="1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竖式和验算略</a:t>
            </a:r>
            <a:r>
              <a:rPr lang="en-US" altLang="zh-CN" sz="2000" spc="1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127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049A79-C1A8-7D1D-D86D-03E6D0D55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C7C32205-7BE4-B1F5-8587-C1053790E7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339" y="1690688"/>
            <a:ext cx="9593069" cy="231588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27D086B-B0D7-5DBB-EA1B-A2AA7B92FCC6}"/>
              </a:ext>
            </a:extLst>
          </p:cNvPr>
          <p:cNvSpPr txBox="1"/>
          <p:nvPr/>
        </p:nvSpPr>
        <p:spPr>
          <a:xfrm>
            <a:off x="1936323" y="2848630"/>
            <a:ext cx="2384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72÷(2+1)=24(</a:t>
            </a:r>
            <a:r>
              <a:rPr lang="zh-CN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组</a:t>
            </a:r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2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endParaRPr lang="en-US" altLang="zh-CN" sz="2000" spc="285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r>
              <a:rPr lang="zh-CN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第</a:t>
            </a:r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72</a:t>
            </a:r>
            <a:r>
              <a:rPr lang="zh-CN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盆是兰</a:t>
            </a:r>
            <a:r>
              <a:rPr lang="zh-CN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花。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266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A23221-328E-21E5-5987-CEA994B49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4505E0CD-7142-DBD2-FC0D-D8BF6A6060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089" y="1387845"/>
            <a:ext cx="9825517" cy="2573573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C22A8B8-E26C-51BA-BECA-D24D24F88DD5}"/>
              </a:ext>
            </a:extLst>
          </p:cNvPr>
          <p:cNvSpPr txBox="1"/>
          <p:nvPr/>
        </p:nvSpPr>
        <p:spPr>
          <a:xfrm>
            <a:off x="1797050" y="3429000"/>
            <a:ext cx="3779922" cy="223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065" marR="306070" indent="-6350" eaLnBrk="0">
              <a:lnSpc>
                <a:spcPct val="111000"/>
              </a:lnSpc>
              <a:spcBef>
                <a:spcPts val="260"/>
              </a:spcBef>
              <a:spcAft>
                <a:spcPts val="0"/>
              </a:spcAft>
            </a:pPr>
            <a:r>
              <a:rPr lang="zh-CN" altLang="zh-CN" sz="1800" spc="-26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2×2=4(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张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    4+1=5(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张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</a:t>
            </a:r>
          </a:p>
          <a:p>
            <a:pPr marL="12065" marR="306070" indent="-6350" eaLnBrk="0">
              <a:lnSpc>
                <a:spcPct val="111000"/>
              </a:lnSpc>
              <a:spcBef>
                <a:spcPts val="260"/>
              </a:spcBef>
              <a:spcAft>
                <a:spcPts val="0"/>
              </a:spcAft>
            </a:pP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12065" marR="306070" indent="-6350" eaLnBrk="0">
              <a:lnSpc>
                <a:spcPct val="111000"/>
              </a:lnSpc>
              <a:spcBef>
                <a:spcPts val="260"/>
              </a:spcBef>
              <a:spcAft>
                <a:spcPts val="0"/>
              </a:spcAft>
            </a:pP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儿童票：95÷5=19(元)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pPr marL="12065" marR="306070" indent="-6350" eaLnBrk="0">
              <a:lnSpc>
                <a:spcPct val="111000"/>
              </a:lnSpc>
              <a:spcBef>
                <a:spcPts val="260"/>
              </a:spcBef>
              <a:spcAft>
                <a:spcPts val="0"/>
              </a:spcAft>
            </a:pPr>
            <a:endParaRPr lang="en-US" altLang="zh-CN" sz="2000" spc="4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12065" marR="306070" indent="-6350" eaLnBrk="0">
              <a:lnSpc>
                <a:spcPct val="111000"/>
              </a:lnSpc>
              <a:spcBef>
                <a:spcPts val="260"/>
              </a:spcBef>
              <a:spcAft>
                <a:spcPts val="0"/>
              </a:spcAft>
            </a:pP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成人票：19×2=38(元)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656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67</Words>
  <Application>Microsoft Office PowerPoint</Application>
  <PresentationFormat>宽屏</PresentationFormat>
  <Paragraphs>35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7</cp:revision>
  <dcterms:created xsi:type="dcterms:W3CDTF">2025-02-02T05:35:27Z</dcterms:created>
  <dcterms:modified xsi:type="dcterms:W3CDTF">2025-02-02T05:59:08Z</dcterms:modified>
</cp:coreProperties>
</file>