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_00"/>
          <p:cNvPicPr>
            <a:picLocks noChangeAspect="1"/>
          </p:cNvPicPr>
          <p:nvPr/>
        </p:nvPicPr>
        <p:blipFill>
          <a:blip r:embed="rId1"/>
          <a:srcRect l="8431" r="9657" b="-3105"/>
          <a:stretch>
            <a:fillRect/>
          </a:stretch>
        </p:blipFill>
        <p:spPr>
          <a:xfrm>
            <a:off x="608330" y="888365"/>
            <a:ext cx="10968990" cy="4833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66635" y="5063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8885" y="34810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1575" y="34810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94265" y="34810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44115" y="5063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5375" y="5063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6195" y="34810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27895" y="5063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8885" y="3961130"/>
            <a:ext cx="58610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56730" y="39611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循环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43795" y="39611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被除数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97175" y="322961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69865" y="322961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72715" y="483489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25085" y="483489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42555" y="322961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15245" y="3230245"/>
            <a:ext cx="31115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77455" y="4834890"/>
            <a:ext cx="311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43795" y="4834890"/>
            <a:ext cx="2933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1" grpId="0"/>
      <p:bldP spid="17" grpId="0"/>
      <p:bldP spid="6" grpId="0"/>
      <p:bldP spid="7" grpId="0"/>
      <p:bldP spid="20" grpId="0"/>
      <p:bldP spid="8" grpId="0"/>
      <p:bldP spid="21" grpId="0"/>
      <p:bldP spid="18" grpId="0"/>
      <p:bldP spid="9" grpId="0"/>
      <p:bldP spid="10" grpId="0"/>
      <p:bldP spid="19" grpId="0"/>
      <p:bldP spid="5" grpId="0"/>
      <p:bldP spid="22" grpId="0"/>
      <p:bldP spid="12" grpId="0"/>
      <p:bldP spid="23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_01"/>
          <p:cNvPicPr>
            <a:picLocks noChangeAspect="1"/>
          </p:cNvPicPr>
          <p:nvPr/>
        </p:nvPicPr>
        <p:blipFill>
          <a:blip r:embed="rId1"/>
          <a:srcRect l="8554" r="28007" b="-800"/>
          <a:stretch>
            <a:fillRect/>
          </a:stretch>
        </p:blipFill>
        <p:spPr>
          <a:xfrm>
            <a:off x="608330" y="1490345"/>
            <a:ext cx="10964545" cy="3914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7715" y="21932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8055" y="28536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0935" y="35140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0955" y="4174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9.876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06215" y="4792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9.8765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74355" y="21932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4715" y="28536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66.33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24595" y="34715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666.333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64955" y="41744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6666.3333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51035" y="4792345"/>
            <a:ext cx="18192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66666.33333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_02"/>
          <p:cNvPicPr>
            <a:picLocks noChangeAspect="1"/>
          </p:cNvPicPr>
          <p:nvPr/>
        </p:nvPicPr>
        <p:blipFill>
          <a:blip r:embed="rId1"/>
          <a:srcRect l="9526" r="13301" b="-5118"/>
          <a:stretch>
            <a:fillRect/>
          </a:stretch>
        </p:blipFill>
        <p:spPr>
          <a:xfrm>
            <a:off x="608330" y="1490345"/>
            <a:ext cx="10968990" cy="21704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814435" y="19723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3.333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00515" y="24980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3.3333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4495" y="3030220"/>
            <a:ext cx="1787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222222.111111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_03"/>
          <p:cNvPicPr>
            <a:picLocks noChangeAspect="1"/>
          </p:cNvPicPr>
          <p:nvPr/>
        </p:nvPicPr>
        <p:blipFill>
          <a:blip r:embed="rId1"/>
          <a:srcRect l="9775" r="28007"/>
          <a:stretch>
            <a:fillRect/>
          </a:stretch>
        </p:blipFill>
        <p:spPr>
          <a:xfrm>
            <a:off x="591185" y="1490345"/>
            <a:ext cx="10986135" cy="20878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345555" y="21704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77555" y="21704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0.375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5555" y="28841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77555" y="28232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_04"/>
          <p:cNvPicPr>
            <a:picLocks noChangeAspect="1"/>
          </p:cNvPicPr>
          <p:nvPr/>
        </p:nvPicPr>
        <p:blipFill>
          <a:blip r:embed="rId1"/>
          <a:srcRect l="9281" r="12328"/>
          <a:stretch>
            <a:fillRect/>
          </a:stretch>
        </p:blipFill>
        <p:spPr>
          <a:xfrm>
            <a:off x="608330" y="841375"/>
            <a:ext cx="10968990" cy="47078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800475" y="4250690"/>
            <a:ext cx="129413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1234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.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22035" y="4250690"/>
            <a:ext cx="129413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8415" y="4250690"/>
            <a:ext cx="129413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11111.11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WPS 演示</Application>
  <PresentationFormat>宽屏</PresentationFormat>
  <Paragraphs>78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2024-08-29T02:09:45Z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