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71" r:id="rId3"/>
    <p:sldId id="272" r:id="rId4"/>
    <p:sldId id="273" r:id="rId5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6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8-6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860" y="760095"/>
            <a:ext cx="11814175" cy="5187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8-6_01"/>
          <p:cNvPicPr>
            <a:picLocks noChangeAspect="1"/>
          </p:cNvPicPr>
          <p:nvPr/>
        </p:nvPicPr>
        <p:blipFill>
          <a:blip r:embed="rId1"/>
          <a:srcRect r="1687"/>
          <a:stretch>
            <a:fillRect/>
          </a:stretch>
        </p:blipFill>
        <p:spPr>
          <a:xfrm>
            <a:off x="786765" y="737235"/>
            <a:ext cx="10917555" cy="53835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990850" y="5043805"/>
            <a:ext cx="8531225" cy="4197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喜爱得舍不得放下。文中指司马迁的女儿十分喜爱那对玉璧。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91485" y="5581015"/>
            <a:ext cx="8887460" cy="4191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含蓄深远，耐人寻味。文中指司马迁说的话含蓄深远，耐人寻味。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2" grpId="0"/>
      <p:bldP spid="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8-6_02"/>
          <p:cNvPicPr>
            <a:picLocks noChangeAspect="1"/>
          </p:cNvPicPr>
          <p:nvPr/>
        </p:nvPicPr>
        <p:blipFill>
          <a:blip r:embed="rId1"/>
          <a:srcRect b="3506"/>
          <a:stretch>
            <a:fillRect/>
          </a:stretch>
        </p:blipFill>
        <p:spPr>
          <a:xfrm>
            <a:off x="1179195" y="759460"/>
            <a:ext cx="10208895" cy="552323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0302240" y="1082675"/>
            <a:ext cx="800100" cy="7442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4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endParaRPr lang="zh-CN" altLang="en-US" sz="4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302240" y="2157095"/>
            <a:ext cx="800100" cy="7442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4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4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302240" y="3056890"/>
            <a:ext cx="800100" cy="7442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4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4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12315" y="4261485"/>
            <a:ext cx="8542655" cy="3829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因为他女儿退还了玉璧，思想上没有留下斑污。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12315" y="5281930"/>
            <a:ext cx="3272155" cy="3816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一尘不染、两袖清风。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2" grpId="0"/>
      <p:bldP spid="2" grpId="1"/>
      <p:bldP spid="3" grpId="0"/>
      <p:bldP spid="3" grpId="1"/>
      <p:bldP spid="4" grpId="0"/>
      <p:bldP spid="4" grpId="1"/>
      <p:bldP spid="6" grpId="0"/>
      <p:bldP spid="6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101</Words>
  <Application>WPS 演示</Application>
  <PresentationFormat>宽屏</PresentationFormat>
  <Paragraphs>16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谢东杰</cp:lastModifiedBy>
  <cp:revision>168</cp:revision>
  <dcterms:created xsi:type="dcterms:W3CDTF">2019-06-19T02:08:00Z</dcterms:created>
  <dcterms:modified xsi:type="dcterms:W3CDTF">2024-09-03T06:48:29Z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2052-12.1.0.17140</vt:lpwstr>
  </property>
  <property fmtid="{D5CDD505-2E9C-101B-9397-08002B2CF9AE}" pid="3" name="ICV">
    <vt:lpwstr>2B900A4427EF4B4D9F8AAC9C707D03BA_13</vt:lpwstr>
  </property>
</Properties>
</file>