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D3C10E-A8A2-823A-3833-300393C546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0C0FF13-72F5-EB03-937D-7AC66CC19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AA37F0-B5E9-F6E5-E6A8-F8DA43CEB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6DEE54-9024-32F6-854C-217F5305F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451A11-1A4A-93AE-A85A-B1923CE18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49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D0B87C-88D2-EA2C-4752-F73E5C6F6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60C106D-6073-3C0D-274E-83D33BAC33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AD4105-D7F6-4F52-C6FE-BF8C651E1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03E4AF-186A-CD13-615D-80187E260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5C4652-BFD1-9468-326C-61C543C7D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67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CB0EE94-9772-3987-D2BF-BD0DB4C24F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FCD2EC-6F52-AFD7-4E1C-48FFDA0622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7F1EF5-B498-12CD-02EC-FAE510D7E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C935D1-AE3C-6571-252C-39BC72887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662ABF-83FB-EFDA-E6E5-FAEE2ED38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30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2DF339-206C-B522-410D-61A65ADAD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02FC30-E688-122C-A51C-C69531DB7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7502CC-B3FD-09AB-B522-B4414D11A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E0CA46-81EA-D52E-33E9-41EDD4FB9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806AFB-A865-7FE8-6C06-54EE598C2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29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6DE423-91CC-81C0-826F-C57062EC9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78C18C-9BE6-901D-127C-8CFB93151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5A568A-8857-3362-021C-27D54A57D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00DD12-2860-BB42-F14C-1F6A370B9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1EC8A0-323A-B836-21D0-81B8FA9DC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73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4056E0-10B9-5E89-FE94-EEFED373A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F70330-4EE5-A40F-1380-C233B5AC85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6AD264-FA8D-6F79-5118-5532B9ED8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56B040-B204-A3D3-835F-54AE5DF10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7A1F3C-709F-787C-549A-0BB3850C6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B9137B-34A3-A6B5-768D-081CA8386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09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E3D06-BF2D-1A2B-DC4A-7F2C8402C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FFB2E2-B1F2-EC05-B71D-959F6306A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C0606BB-F47F-C193-1936-8C309CD777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8321C84-20AE-2785-D6B5-95258CADBD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4DB33CF-2523-FB74-3202-65FEBB2EE0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776E89D-7761-2DA0-C500-131C2506A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1EAD610-DAFB-5E84-A1D4-3F8E04CB4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5A1AD4-EA53-4AA0-CBF1-7221BEED8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426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694899-7ECC-288E-6248-794737993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BCA9BA9-27CD-6FBA-86FD-A8A70957F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623DA1-7EEE-B252-459E-A259B807E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212731-92D3-5F50-7088-4FA1981C2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6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EC462E-4FCB-1795-28CC-B74438B51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3A8747-3B37-7833-E8F3-8B472C796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A107C9-9AC5-988C-8D88-74A88B67B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24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004D38-904E-4A9E-5F89-271F64D5C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4B2FB3-07E8-D36F-82ED-406ABAF40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0B6180-18E5-77EF-F76D-2DA07FF8B9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9F153D-FC82-11EF-A641-A69C15CBA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0C52C3-1B52-BFC6-48B6-3E72192F7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C84740-E26A-8EBC-0518-B1CB2827F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98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F0F31A-4229-6B19-52A6-D27D9F99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4E5F824-054F-DFEE-8DF1-62A679619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1658528-8F18-6CB2-A3FA-B7C80ABB1B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50E8B26-C3FC-3237-D4E4-1A26E79F3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0B6214E-18BF-ABB4-067D-3A5F4510C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9B19F2-5F2A-BC77-09DE-08DACCBE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773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E0F3F4A-F122-BF94-8F46-EDA7B4C10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2F7CD4-B391-A7FD-2265-D1A748907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33A5D4-A4C5-76DB-5C70-26265D311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5DC9-AD58-469A-8BF5-C9E1CCB67277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AFA037-FD06-569A-04B7-9A44828330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6D2D58-A44F-256A-635E-684F3FF07C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A8626-93F6-4659-AEBD-A19823AA6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42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9BE440-0BA5-945A-B1CD-65686F55F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5CC7D16-F5E6-7396-9E0D-EFD8B29959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6FDBE5F-624B-8D4E-C3FC-DB14D1EE47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98118"/>
            <a:ext cx="8802708" cy="37993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4EA3803-A7EE-EE22-23EC-E661F1D61C34}"/>
              </a:ext>
            </a:extLst>
          </p:cNvPr>
          <p:cNvSpPr txBox="1"/>
          <p:nvPr/>
        </p:nvSpPr>
        <p:spPr>
          <a:xfrm>
            <a:off x="3273806" y="3217358"/>
            <a:ext cx="58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6.9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C3C44C-12AC-1ECA-2B30-95D7A3105AD8}"/>
              </a:ext>
            </a:extLst>
          </p:cNvPr>
          <p:cNvSpPr txBox="1"/>
          <p:nvPr/>
        </p:nvSpPr>
        <p:spPr>
          <a:xfrm>
            <a:off x="5317109" y="3201928"/>
            <a:ext cx="58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9.3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7385F5-0678-696E-5EB8-935DB9161F0F}"/>
              </a:ext>
            </a:extLst>
          </p:cNvPr>
          <p:cNvSpPr txBox="1"/>
          <p:nvPr/>
        </p:nvSpPr>
        <p:spPr>
          <a:xfrm>
            <a:off x="7603109" y="3228945"/>
            <a:ext cx="586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5.5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B4DEBE-10E8-C818-466C-63938297AF6E}"/>
              </a:ext>
            </a:extLst>
          </p:cNvPr>
          <p:cNvSpPr txBox="1"/>
          <p:nvPr/>
        </p:nvSpPr>
        <p:spPr>
          <a:xfrm>
            <a:off x="9787508" y="3228945"/>
            <a:ext cx="728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F005AB6-6915-F128-0157-CF3274D5090C}"/>
              </a:ext>
            </a:extLst>
          </p:cNvPr>
          <p:cNvSpPr txBox="1"/>
          <p:nvPr/>
        </p:nvSpPr>
        <p:spPr>
          <a:xfrm flipH="1">
            <a:off x="3567303" y="2779371"/>
            <a:ext cx="1471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竖式略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60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5FEC97-6BCB-ED3A-DC1D-E0D1D5AD3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D9F0098-A3F5-44CB-82A0-0A6CDD7CA6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593" y="1380776"/>
            <a:ext cx="10209459" cy="237842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561BEB6-C74B-0880-58BF-470E23C95572}"/>
              </a:ext>
            </a:extLst>
          </p:cNvPr>
          <p:cNvSpPr txBox="1"/>
          <p:nvPr/>
        </p:nvSpPr>
        <p:spPr>
          <a:xfrm>
            <a:off x="2032000" y="3228945"/>
            <a:ext cx="52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635CAF-51B3-5DBB-8CA8-E4038DB0DB96}"/>
              </a:ext>
            </a:extLst>
          </p:cNvPr>
          <p:cNvSpPr txBox="1"/>
          <p:nvPr/>
        </p:nvSpPr>
        <p:spPr>
          <a:xfrm>
            <a:off x="5130800" y="3228945"/>
            <a:ext cx="52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44E37D-1E4D-845F-C136-C6A21F8B3C9B}"/>
              </a:ext>
            </a:extLst>
          </p:cNvPr>
          <p:cNvSpPr txBox="1"/>
          <p:nvPr/>
        </p:nvSpPr>
        <p:spPr>
          <a:xfrm>
            <a:off x="8312150" y="3228945"/>
            <a:ext cx="52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×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778E187-6AF8-9A21-F5B8-287F82477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350" y="3923485"/>
            <a:ext cx="1472113" cy="13739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7EEFA3A-A96F-8683-578A-28DDD6D3B5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5962" y="3873092"/>
            <a:ext cx="1513912" cy="13739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1360DB3-A877-778D-E609-F1F9F0F0A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0373" y="3873092"/>
            <a:ext cx="1815604" cy="137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02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291CCE-2801-2413-E310-7BC003EDC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86FED06-EEB6-2A85-35E0-B66A4641BD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49" y="1108488"/>
            <a:ext cx="10547063" cy="2263362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77412EF-749C-B8ED-AD59-CCD84B96A774}"/>
              </a:ext>
            </a:extLst>
          </p:cNvPr>
          <p:cNvSpPr txBox="1"/>
          <p:nvPr/>
        </p:nvSpPr>
        <p:spPr>
          <a:xfrm>
            <a:off x="4800600" y="1322328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8.5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2A8A28-911A-3811-4902-0A8908A836AF}"/>
              </a:ext>
            </a:extLst>
          </p:cNvPr>
          <p:cNvSpPr txBox="1"/>
          <p:nvPr/>
        </p:nvSpPr>
        <p:spPr>
          <a:xfrm>
            <a:off x="4756150" y="1986667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13.1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7F1965-7130-F47A-3AA8-80F81CF446F2}"/>
              </a:ext>
            </a:extLst>
          </p:cNvPr>
          <p:cNvSpPr txBox="1"/>
          <p:nvPr/>
        </p:nvSpPr>
        <p:spPr>
          <a:xfrm>
            <a:off x="4743450" y="2672908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AA5D59-88C9-E9A4-FEC2-A090776022C0}"/>
              </a:ext>
            </a:extLst>
          </p:cNvPr>
          <p:cNvSpPr txBox="1"/>
          <p:nvPr/>
        </p:nvSpPr>
        <p:spPr>
          <a:xfrm>
            <a:off x="9829800" y="1317727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6.5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096199-0E74-A7B5-15FA-20FFEBFE051A}"/>
              </a:ext>
            </a:extLst>
          </p:cNvPr>
          <p:cNvSpPr txBox="1"/>
          <p:nvPr/>
        </p:nvSpPr>
        <p:spPr>
          <a:xfrm>
            <a:off x="9855200" y="2000955"/>
            <a:ext cx="5052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BBA6B2-7235-5A73-8F09-0DC4252AC26E}"/>
              </a:ext>
            </a:extLst>
          </p:cNvPr>
          <p:cNvSpPr txBox="1"/>
          <p:nvPr/>
        </p:nvSpPr>
        <p:spPr>
          <a:xfrm>
            <a:off x="9779000" y="2679258"/>
            <a:ext cx="63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50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D8666-A325-C5B0-9B97-B2CEF9B23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9F3F12B-D330-6081-CCAE-6B5DEEB936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43" y="1378745"/>
            <a:ext cx="10099951" cy="25384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9371D99-8FD8-10C3-6255-3FE2FB19286F}"/>
              </a:ext>
            </a:extLst>
          </p:cNvPr>
          <p:cNvSpPr txBox="1"/>
          <p:nvPr/>
        </p:nvSpPr>
        <p:spPr>
          <a:xfrm>
            <a:off x="1485900" y="2504253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2.5+6.8=9.3(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10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82081-EB50-43E9-1E5A-8CA2734B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EEE1042-EF6B-970D-7C57-17313D6F0E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12" y="854441"/>
            <a:ext cx="9443275" cy="357374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FF622E5-E7DB-25C3-6D14-05F5F6132F76}"/>
              </a:ext>
            </a:extLst>
          </p:cNvPr>
          <p:cNvSpPr txBox="1"/>
          <p:nvPr/>
        </p:nvSpPr>
        <p:spPr>
          <a:xfrm>
            <a:off x="5676624" y="2575433"/>
            <a:ext cx="4819926" cy="1707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eaLnBrk="0">
              <a:lnSpc>
                <a:spcPct val="76000"/>
              </a:lnSpc>
              <a:spcBef>
                <a:spcPts val="455"/>
              </a:spcBef>
              <a:spcAft>
                <a:spcPts val="0"/>
              </a:spcAft>
            </a:pP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36.7-31=5.7     5.7+3.1=8.8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35915" marR="24130" indent="-329565" eaLnBrk="0">
              <a:lnSpc>
                <a:spcPct val="114000"/>
              </a:lnSpc>
              <a:spcBef>
                <a:spcPts val="380"/>
              </a:spcBef>
              <a:spcAft>
                <a:spcPts val="0"/>
              </a:spcAft>
            </a:pP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解析：把其中一个加数看成了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31,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结果是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36.7,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那么另一个加数是</a:t>
            </a:r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36.7-31=5.7,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正确的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结果是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5.7+3.</a:t>
            </a:r>
            <a:r>
              <a:rPr lang="en-US" altLang="zh-CN" sz="2000" spc="-2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1=8.8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10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55</Words>
  <Application>Microsoft Office PowerPoint</Application>
  <PresentationFormat>宽屏</PresentationFormat>
  <Paragraphs>17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8</cp:revision>
  <dcterms:created xsi:type="dcterms:W3CDTF">2025-02-03T09:03:04Z</dcterms:created>
  <dcterms:modified xsi:type="dcterms:W3CDTF">2025-02-03T09:28:17Z</dcterms:modified>
</cp:coreProperties>
</file>