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3F1B1A-EF14-E054-A50F-E07406E029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7763D66-8802-0E94-734B-341B1C0AD3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896FA2-0A45-BC85-A197-197008426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330072-BF44-15FD-C96A-CA3066420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E0D6BA-F730-A3D0-8D2F-C3F82DD9C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25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527B94-869F-C63A-E046-C8C520499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E2958D9-F5DD-42EF-DF7C-082F07235A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F83A7C-ACF9-73EF-B766-25572D20A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A5F58B-29A4-62CD-8BA3-C03149BB7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07899C-9CB7-4D4D-7C0F-01510A2E3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89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C8ACD1B-7217-CD37-EFEB-C66C5EA8EA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63A914-E382-6F41-73AB-72DC480603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021C98-3DAF-5027-785D-664E78F5C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338A34-363C-914C-8EB4-BF2AF9E9F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67B58DA-8FD1-C388-3F2F-DB38CE96C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4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5D815D-7D62-1C0E-BAFE-13CD4E6A2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321466-FBB2-849C-7B60-8937B8D31D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384687-AE4A-A443-6309-B137C37EC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4E7D2C-41CF-438E-DBDF-EBCFC2C6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5E3458-6102-8B7E-711D-DB30E31BC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528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08EFD8-FECC-6766-4764-803B75463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721CF6-B7F7-81B8-C2F1-C8808D826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894D37-10DE-D750-DD3F-959615781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2B419E-6916-B66F-9A7C-B5EEE3C8E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1119B0-2063-31AB-F399-B04385905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562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C878CB-7915-F11D-0FFD-78D770A96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B11ABE-724A-4FFC-1BE5-58526DA97E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3F497D-F015-BF0A-9839-149A062A03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BABFED0-D800-7743-6DFB-50CE14F41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7B8BB76-2526-BD96-D589-5909A2627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DA1335-9EE9-26CC-7AB6-1C6213273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261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82C72A-2635-2770-58AD-CA047E529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E5233F-4F4B-379D-7E72-5DBCC8E32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D3BB95A-981E-4A47-0E35-4E94881F0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168F3EF-2AB1-4750-9151-45036CFE74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50F5A52-5668-DF97-99B8-C8D5B3F277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81C8BAC-E09E-2A0A-D7EE-407EA7F62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A60A3DC-8CBB-24A4-9C20-080AADCFB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78F6D7F-711F-2E17-8A82-65DA93CDA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20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D96120-553D-BBB7-1FD1-3605B3479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C50EEE1-2CF9-319A-3465-37A2D1853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C781239-423A-FA48-318C-6C7E4EB64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1678C29-6822-380E-8851-1D4B2317A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547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0D3825-6D82-0A2A-26D6-BBCCD3686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E9C8BD7-6AA5-787E-C26C-FB941D84C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B43A08-BE62-C492-D2DF-17AD9CF68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19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5651BD-B553-42CB-8861-2F5F164CB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74A40E-0A02-4846-8148-E3F0300CD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764348B-CE7A-5A5A-879C-9A76C9A6C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163930-4EE5-9C68-6BB6-5FD837AFC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5B37829-3D42-B21C-DFCC-6BB224884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A160FA9-4FA0-86CE-C766-85EFC3A08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055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A682FC-85F1-1F20-0A34-B413D33C8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AF10A4F-4E2D-A96A-23E4-7A812D7D5C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1D704C1-3063-5CA1-3948-A88CFCF52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B7DEC94-A3E5-BAC7-C904-A2D558B46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9E7B43-98F3-545D-E70F-275CF05C4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2D041C-DB3B-C64E-EDE9-F85AA8CE6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226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08CF536-DFC3-711E-626F-ED2B6CFBA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D4FD31-E87D-974D-D6C4-E8041D11E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750C7F-8AD9-6C9D-619F-044FCE3C11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8F55A-56D1-463E-B7F8-2DD379D9C6CF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B8A577-6418-77B3-A79E-3F279EFB29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3C58B3-4D2B-A26F-E44E-5FA01E1963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3FC4D-833A-429F-AB47-D43F42DEED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778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EE7E8F-3F6C-66CE-B852-F47657DE41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0E5BABB-C0E2-0D22-609E-327FA95B80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1D9201C-94A0-7BF6-A870-8F51D4309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931" y="1413764"/>
            <a:ext cx="9845933" cy="349478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3F400AA-293A-627A-E9C3-3AC0A272F5B0}"/>
              </a:ext>
            </a:extLst>
          </p:cNvPr>
          <p:cNvSpPr txBox="1"/>
          <p:nvPr/>
        </p:nvSpPr>
        <p:spPr>
          <a:xfrm>
            <a:off x="2876550" y="3788664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A796BF-9618-7E00-3DB5-8DCE38999579}"/>
              </a:ext>
            </a:extLst>
          </p:cNvPr>
          <p:cNvSpPr txBox="1"/>
          <p:nvPr/>
        </p:nvSpPr>
        <p:spPr>
          <a:xfrm>
            <a:off x="5022850" y="3782314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179ADC-ED13-0E0F-15C1-36EAF3DCD600}"/>
              </a:ext>
            </a:extLst>
          </p:cNvPr>
          <p:cNvSpPr txBox="1"/>
          <p:nvPr/>
        </p:nvSpPr>
        <p:spPr>
          <a:xfrm>
            <a:off x="7264400" y="3782314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FBF4EC-DACA-AC22-31AE-336F855DDC0E}"/>
              </a:ext>
            </a:extLst>
          </p:cNvPr>
          <p:cNvSpPr txBox="1"/>
          <p:nvPr/>
        </p:nvSpPr>
        <p:spPr>
          <a:xfrm>
            <a:off x="9480550" y="3788664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C1F7D00-3DD9-C71E-36AA-A7840F2BA3BD}"/>
              </a:ext>
            </a:extLst>
          </p:cNvPr>
          <p:cNvSpPr txBox="1"/>
          <p:nvPr/>
        </p:nvSpPr>
        <p:spPr>
          <a:xfrm>
            <a:off x="2876550" y="4312599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79AFB2B-C652-C582-FE59-FA6300CE4585}"/>
              </a:ext>
            </a:extLst>
          </p:cNvPr>
          <p:cNvSpPr txBox="1"/>
          <p:nvPr/>
        </p:nvSpPr>
        <p:spPr>
          <a:xfrm>
            <a:off x="5060950" y="4325299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7C26063-85F0-F24E-A578-AE912C657121}"/>
              </a:ext>
            </a:extLst>
          </p:cNvPr>
          <p:cNvSpPr txBox="1"/>
          <p:nvPr/>
        </p:nvSpPr>
        <p:spPr>
          <a:xfrm>
            <a:off x="7264400" y="4325299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0D81C3-1F69-62FF-3233-BD96E5A67546}"/>
              </a:ext>
            </a:extLst>
          </p:cNvPr>
          <p:cNvSpPr txBox="1"/>
          <p:nvPr/>
        </p:nvSpPr>
        <p:spPr>
          <a:xfrm>
            <a:off x="9499600" y="4312599"/>
            <a:ext cx="476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548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297F54-D345-1F25-F20B-3FAA1A2DB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94D039B-BA33-3F2A-3682-FD044BBEA3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526" y="1881188"/>
            <a:ext cx="8308948" cy="344011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618093E-9D19-8C0C-6553-3981DD23A14B}"/>
              </a:ext>
            </a:extLst>
          </p:cNvPr>
          <p:cNvSpPr txBox="1"/>
          <p:nvPr/>
        </p:nvSpPr>
        <p:spPr>
          <a:xfrm>
            <a:off x="4222750" y="3117850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89A1BA-586A-C5E1-5C8B-447FABD2586F}"/>
              </a:ext>
            </a:extLst>
          </p:cNvPr>
          <p:cNvSpPr txBox="1"/>
          <p:nvPr/>
        </p:nvSpPr>
        <p:spPr>
          <a:xfrm>
            <a:off x="4705350" y="3588544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ABEC31-B85E-5397-940A-8FB3882DA047}"/>
              </a:ext>
            </a:extLst>
          </p:cNvPr>
          <p:cNvSpPr txBox="1"/>
          <p:nvPr/>
        </p:nvSpPr>
        <p:spPr>
          <a:xfrm>
            <a:off x="7118350" y="3114705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55EEAF-D947-C29F-894E-DF4A6BB16942}"/>
              </a:ext>
            </a:extLst>
          </p:cNvPr>
          <p:cNvSpPr txBox="1"/>
          <p:nvPr/>
        </p:nvSpPr>
        <p:spPr>
          <a:xfrm>
            <a:off x="7734300" y="3582194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4A0E83-8658-7C19-B6CE-A9AD4C4DF3DD}"/>
              </a:ext>
            </a:extLst>
          </p:cNvPr>
          <p:cNvSpPr txBox="1"/>
          <p:nvPr/>
        </p:nvSpPr>
        <p:spPr>
          <a:xfrm>
            <a:off x="8591550" y="4251692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9F8CD0-EDE2-B89C-494A-3E4B82AA2D5C}"/>
              </a:ext>
            </a:extLst>
          </p:cNvPr>
          <p:cNvSpPr txBox="1"/>
          <p:nvPr/>
        </p:nvSpPr>
        <p:spPr>
          <a:xfrm>
            <a:off x="5092700" y="4541044"/>
            <a:ext cx="800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29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881E9B-2C92-C176-75B0-BA59F8FD3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99DD995-087B-6687-2866-B21EC7463E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4682" y="1807480"/>
            <a:ext cx="8028548" cy="324304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15AEFB9-8317-034A-F635-75574F99B1D2}"/>
              </a:ext>
            </a:extLst>
          </p:cNvPr>
          <p:cNvSpPr txBox="1"/>
          <p:nvPr/>
        </p:nvSpPr>
        <p:spPr>
          <a:xfrm>
            <a:off x="2587556" y="2787336"/>
            <a:ext cx="4441894" cy="226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4780" marR="1318260" indent="-139065" eaLnBrk="0">
              <a:lnSpc>
                <a:spcPct val="118000"/>
              </a:lnSpc>
              <a:spcBef>
                <a:spcPts val="350"/>
              </a:spcBef>
              <a:spcAft>
                <a:spcPts val="0"/>
              </a:spcAft>
            </a:pP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三年级：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354÷7≈50(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</a:t>
            </a:r>
          </a:p>
          <a:p>
            <a:pPr marL="144780" marR="1318260" indent="-139065" eaLnBrk="0">
              <a:lnSpc>
                <a:spcPct val="118000"/>
              </a:lnSpc>
              <a:spcBef>
                <a:spcPts val="350"/>
              </a:spcBef>
              <a:spcAft>
                <a:spcPts val="0"/>
              </a:spcAft>
            </a:pP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四年级：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366÷6≈60(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144780" marR="1318260" indent="-139065" eaLnBrk="0">
              <a:lnSpc>
                <a:spcPct val="118000"/>
              </a:lnSpc>
              <a:spcBef>
                <a:spcPts val="350"/>
              </a:spcBef>
              <a:spcAft>
                <a:spcPts val="0"/>
              </a:spcAft>
            </a:pP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五年级：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415÷6≈70(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      </a:t>
            </a: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50&lt;60&lt;70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五年级平均每班收集的废旧饮料瓶最多。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63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51DD6D-33A2-AF85-7DC4-4969505C4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EFCF645E-18F5-A7B2-C4E6-995D3D158F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958" y="1309688"/>
            <a:ext cx="9551442" cy="2665412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967D003-86B5-2F93-D52E-771FB7E1C4AF}"/>
              </a:ext>
            </a:extLst>
          </p:cNvPr>
          <p:cNvSpPr txBox="1"/>
          <p:nvPr/>
        </p:nvSpPr>
        <p:spPr>
          <a:xfrm>
            <a:off x="4445000" y="2901950"/>
            <a:ext cx="869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5CEE7D-BD76-E319-647B-86C1424D302B}"/>
              </a:ext>
            </a:extLst>
          </p:cNvPr>
          <p:cNvSpPr txBox="1"/>
          <p:nvPr/>
        </p:nvSpPr>
        <p:spPr>
          <a:xfrm>
            <a:off x="7327900" y="2908300"/>
            <a:ext cx="869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693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56</Words>
  <Application>Microsoft Office PowerPoint</Application>
  <PresentationFormat>宽屏</PresentationFormat>
  <Paragraphs>20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4</cp:revision>
  <dcterms:created xsi:type="dcterms:W3CDTF">2025-02-02T04:15:53Z</dcterms:created>
  <dcterms:modified xsi:type="dcterms:W3CDTF">2025-02-02T04:27:17Z</dcterms:modified>
</cp:coreProperties>
</file>