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2545" y="904875"/>
            <a:ext cx="9705340" cy="49631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60875" y="4601210"/>
            <a:ext cx="7607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足球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40915" y="4601210"/>
            <a:ext cx="88455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排球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10275" y="340963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丁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50790" y="3409950"/>
            <a:ext cx="64008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丙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16705" y="3409950"/>
            <a:ext cx="4413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甲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76270" y="3409950"/>
            <a:ext cx="77533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乙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05600" y="4601210"/>
            <a:ext cx="88392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篮球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02325" y="540607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或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2" grpId="0"/>
      <p:bldP spid="12" grpId="1"/>
      <p:bldP spid="13" grpId="0"/>
      <p:bldP spid="13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635" y="1313815"/>
            <a:ext cx="10151745" cy="23837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67890" y="2736850"/>
            <a:ext cx="523049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王明是医生，张青是老师，李乐是工程师。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313815"/>
            <a:ext cx="10116185" cy="29902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40330" y="3237230"/>
            <a:ext cx="1319530" cy="13093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甲：第四乙：第二丙：第一丁：第三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882015"/>
            <a:ext cx="10083165" cy="40716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23770" y="3429000"/>
            <a:ext cx="2973705" cy="11099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甲在桂林工作，是编辑；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乙在贵阳工作，是教师；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丙在广州工作，是医生。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</Words>
  <Application>WPS 演示</Application>
  <PresentationFormat>宽屏</PresentationFormat>
  <Paragraphs>24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2025-02-12T13:44:46Z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