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3" r:id="rId3"/>
    <p:sldId id="287" r:id="rId4"/>
    <p:sldId id="286" r:id="rId5"/>
    <p:sldId id="285" r:id="rId6"/>
    <p:sldId id="284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2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2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2课时_00"/>
          <p:cNvPicPr>
            <a:picLocks noChangeAspect="1"/>
          </p:cNvPicPr>
          <p:nvPr/>
        </p:nvPicPr>
        <p:blipFill>
          <a:blip r:embed="rId1"/>
          <a:srcRect l="7941" r="10139"/>
          <a:stretch>
            <a:fillRect/>
          </a:stretch>
        </p:blipFill>
        <p:spPr>
          <a:xfrm>
            <a:off x="608330" y="859790"/>
            <a:ext cx="10972165" cy="47351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061585" y="3806190"/>
            <a:ext cx="1294130" cy="3987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39530" y="3806190"/>
            <a:ext cx="1294130" cy="3987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79590" y="5132705"/>
            <a:ext cx="1294130" cy="3987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大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2课时_01"/>
          <p:cNvPicPr>
            <a:picLocks noChangeAspect="1"/>
          </p:cNvPicPr>
          <p:nvPr/>
        </p:nvPicPr>
        <p:blipFill>
          <a:blip r:embed="rId1"/>
          <a:srcRect l="10253" r="8807"/>
          <a:stretch>
            <a:fillRect/>
          </a:stretch>
        </p:blipFill>
        <p:spPr>
          <a:xfrm>
            <a:off x="608330" y="1039495"/>
            <a:ext cx="10969625" cy="26466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02280" y="3287395"/>
            <a:ext cx="1294130" cy="3987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2课时_02"/>
          <p:cNvPicPr>
            <a:picLocks noChangeAspect="1"/>
          </p:cNvPicPr>
          <p:nvPr/>
        </p:nvPicPr>
        <p:blipFill>
          <a:blip r:embed="rId1"/>
          <a:srcRect l="9526" r="9657"/>
          <a:stretch>
            <a:fillRect/>
          </a:stretch>
        </p:blipFill>
        <p:spPr>
          <a:xfrm>
            <a:off x="608330" y="1184910"/>
            <a:ext cx="10968355" cy="3281045"/>
          </a:xfrm>
          <a:prstGeom prst="rect">
            <a:avLst/>
          </a:prstGeom>
        </p:spPr>
      </p:pic>
      <p:sp>
        <p:nvSpPr>
          <p:cNvPr id="5" name="饼形 4"/>
          <p:cNvSpPr/>
          <p:nvPr/>
        </p:nvSpPr>
        <p:spPr>
          <a:xfrm>
            <a:off x="2129155" y="3110865"/>
            <a:ext cx="1284605" cy="1249045"/>
          </a:xfrm>
          <a:prstGeom prst="pie">
            <a:avLst>
              <a:gd name="adj1" fmla="val 2764625"/>
              <a:gd name="adj2" fmla="val 5391230"/>
            </a:avLst>
          </a:prstGeom>
          <a:solidFill>
            <a:srgbClr val="FF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饼形 5"/>
          <p:cNvSpPr/>
          <p:nvPr/>
        </p:nvSpPr>
        <p:spPr>
          <a:xfrm>
            <a:off x="2129155" y="3110865"/>
            <a:ext cx="1284605" cy="1249045"/>
          </a:xfrm>
          <a:prstGeom prst="pie">
            <a:avLst>
              <a:gd name="adj1" fmla="val 5405174"/>
              <a:gd name="adj2" fmla="val 8085001"/>
            </a:avLst>
          </a:prstGeom>
          <a:solidFill>
            <a:srgbClr val="FF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饼形 6"/>
          <p:cNvSpPr/>
          <p:nvPr/>
        </p:nvSpPr>
        <p:spPr>
          <a:xfrm>
            <a:off x="2129155" y="3110865"/>
            <a:ext cx="1284605" cy="1249045"/>
          </a:xfrm>
          <a:prstGeom prst="pie">
            <a:avLst>
              <a:gd name="adj1" fmla="val 8092808"/>
              <a:gd name="adj2" fmla="val 10874383"/>
            </a:avLst>
          </a:prstGeom>
          <a:solidFill>
            <a:srgbClr val="FF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饼形 7"/>
          <p:cNvSpPr/>
          <p:nvPr/>
        </p:nvSpPr>
        <p:spPr>
          <a:xfrm>
            <a:off x="2129155" y="3110865"/>
            <a:ext cx="1284605" cy="1249045"/>
          </a:xfrm>
          <a:prstGeom prst="pie">
            <a:avLst>
              <a:gd name="adj1" fmla="val 18960262"/>
              <a:gd name="adj2" fmla="val 2764065"/>
            </a:avLst>
          </a:prstGeom>
          <a:solidFill>
            <a:srgbClr val="FFFF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0" name="直接连接符 9"/>
          <p:cNvCxnSpPr>
            <a:endCxn id="8" idx="0"/>
          </p:cNvCxnSpPr>
          <p:nvPr/>
        </p:nvCxnSpPr>
        <p:spPr>
          <a:xfrm flipV="1">
            <a:off x="2769870" y="3735705"/>
            <a:ext cx="643890" cy="1270"/>
          </a:xfrm>
          <a:prstGeom prst="line">
            <a:avLst/>
          </a:prstGeom>
          <a:ln w="3175" cmpd="sng">
            <a:solidFill>
              <a:schemeClr val="bg1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1" name="饼形 10"/>
          <p:cNvSpPr/>
          <p:nvPr/>
        </p:nvSpPr>
        <p:spPr>
          <a:xfrm>
            <a:off x="2129155" y="3097530"/>
            <a:ext cx="1284605" cy="1280795"/>
          </a:xfrm>
          <a:prstGeom prst="pie">
            <a:avLst>
              <a:gd name="adj1" fmla="val 10827188"/>
              <a:gd name="adj2" fmla="val 18973079"/>
            </a:avLst>
          </a:prstGeom>
          <a:solidFill>
            <a:srgbClr val="00B05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2" name="直接连接符 11"/>
          <p:cNvCxnSpPr>
            <a:endCxn id="11" idx="3"/>
          </p:cNvCxnSpPr>
          <p:nvPr/>
        </p:nvCxnSpPr>
        <p:spPr>
          <a:xfrm flipH="1" flipV="1">
            <a:off x="2771775" y="3097530"/>
            <a:ext cx="1905" cy="647065"/>
          </a:xfrm>
          <a:prstGeom prst="line">
            <a:avLst/>
          </a:prstGeom>
          <a:ln w="3175" cmpd="sng">
            <a:solidFill>
              <a:schemeClr val="bg1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324100" y="3281045"/>
            <a:ext cx="445770" cy="457835"/>
          </a:xfrm>
          <a:prstGeom prst="line">
            <a:avLst/>
          </a:prstGeom>
          <a:ln w="3175" cmpd="sng">
            <a:solidFill>
              <a:schemeClr val="bg1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V="1">
            <a:off x="2769870" y="3467100"/>
            <a:ext cx="173355" cy="268605"/>
          </a:xfrm>
          <a:prstGeom prst="straightConnector1">
            <a:avLst/>
          </a:prstGeom>
          <a:ln w="12700">
            <a:solidFill>
              <a:schemeClr val="bg2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9" name="饼形 18"/>
          <p:cNvSpPr/>
          <p:nvPr/>
        </p:nvSpPr>
        <p:spPr>
          <a:xfrm>
            <a:off x="8133080" y="3110865"/>
            <a:ext cx="1284605" cy="1249045"/>
          </a:xfrm>
          <a:prstGeom prst="pie">
            <a:avLst>
              <a:gd name="adj1" fmla="val 18942224"/>
              <a:gd name="adj2" fmla="val 8130905"/>
            </a:avLst>
          </a:prstGeom>
          <a:solidFill>
            <a:srgbClr val="FF00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8773795" y="3734435"/>
            <a:ext cx="643890" cy="1270"/>
          </a:xfrm>
          <a:prstGeom prst="line">
            <a:avLst/>
          </a:prstGeom>
          <a:ln w="3175" cmpd="sng">
            <a:solidFill>
              <a:schemeClr val="bg1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8775065" y="3736975"/>
            <a:ext cx="451485" cy="445770"/>
          </a:xfrm>
          <a:prstGeom prst="line">
            <a:avLst/>
          </a:prstGeom>
          <a:ln w="3175" cmpd="sng">
            <a:solidFill>
              <a:schemeClr val="bg1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19" idx="1"/>
          </p:cNvCxnSpPr>
          <p:nvPr/>
        </p:nvCxnSpPr>
        <p:spPr>
          <a:xfrm flipV="1">
            <a:off x="8775700" y="3736975"/>
            <a:ext cx="2540" cy="622935"/>
          </a:xfrm>
          <a:prstGeom prst="line">
            <a:avLst/>
          </a:prstGeom>
          <a:ln w="3175" cmpd="sng">
            <a:solidFill>
              <a:schemeClr val="bg1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4" name="饼形 23"/>
          <p:cNvSpPr/>
          <p:nvPr/>
        </p:nvSpPr>
        <p:spPr>
          <a:xfrm>
            <a:off x="8133080" y="3097530"/>
            <a:ext cx="1284605" cy="1262380"/>
          </a:xfrm>
          <a:prstGeom prst="pie">
            <a:avLst>
              <a:gd name="adj1" fmla="val 16191243"/>
              <a:gd name="adj2" fmla="val 18954524"/>
            </a:avLst>
          </a:prstGeom>
          <a:solidFill>
            <a:srgbClr val="FFFF0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5" name="直接箭头连接符 24"/>
          <p:cNvCxnSpPr/>
          <p:nvPr/>
        </p:nvCxnSpPr>
        <p:spPr>
          <a:xfrm flipV="1">
            <a:off x="8773795" y="3464560"/>
            <a:ext cx="173355" cy="268605"/>
          </a:xfrm>
          <a:prstGeom prst="straightConnector1">
            <a:avLst/>
          </a:prstGeom>
          <a:ln w="12700">
            <a:solidFill>
              <a:schemeClr val="bg2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6" name="饼形 25"/>
          <p:cNvSpPr/>
          <p:nvPr/>
        </p:nvSpPr>
        <p:spPr>
          <a:xfrm>
            <a:off x="8132445" y="3097530"/>
            <a:ext cx="1285240" cy="1262380"/>
          </a:xfrm>
          <a:prstGeom prst="pie">
            <a:avLst>
              <a:gd name="adj1" fmla="val 8084782"/>
              <a:gd name="adj2" fmla="val 16252185"/>
            </a:avLst>
          </a:prstGeom>
          <a:solidFill>
            <a:srgbClr val="00B0F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V="1">
            <a:off x="8129905" y="3731895"/>
            <a:ext cx="643890" cy="1270"/>
          </a:xfrm>
          <a:prstGeom prst="line">
            <a:avLst/>
          </a:prstGeom>
          <a:ln w="3175" cmpd="sng">
            <a:solidFill>
              <a:schemeClr val="bg1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8304530" y="3303270"/>
            <a:ext cx="468630" cy="426720"/>
          </a:xfrm>
          <a:prstGeom prst="line">
            <a:avLst/>
          </a:prstGeom>
          <a:ln w="3175" cmpd="sng">
            <a:solidFill>
              <a:schemeClr val="bg1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8" grpId="0" animBg="1"/>
      <p:bldP spid="6" grpId="0" animBg="1"/>
      <p:bldP spid="11" grpId="0" animBg="1"/>
      <p:bldP spid="26" grpId="0" animBg="1"/>
      <p:bldP spid="19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2课时_03"/>
          <p:cNvPicPr>
            <a:picLocks noChangeAspect="1"/>
          </p:cNvPicPr>
          <p:nvPr/>
        </p:nvPicPr>
        <p:blipFill>
          <a:blip r:embed="rId1"/>
          <a:srcRect l="9526" r="10139"/>
          <a:stretch>
            <a:fillRect/>
          </a:stretch>
        </p:blipFill>
        <p:spPr>
          <a:xfrm>
            <a:off x="608330" y="1224915"/>
            <a:ext cx="11032490" cy="27470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157095" y="3936365"/>
            <a:ext cx="39389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(7 </a:t>
            </a:r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, 或 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8 </a:t>
            </a:r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, 或 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9</a:t>
            </a:r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   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 1 )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62935" y="2974975"/>
            <a:ext cx="1228090" cy="3892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6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62935" y="3364230"/>
            <a:ext cx="1228090" cy="3892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4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173720" y="2974975"/>
            <a:ext cx="1228090" cy="3892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5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73720" y="3364230"/>
            <a:ext cx="1228090" cy="3892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5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5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2课时_04"/>
          <p:cNvPicPr>
            <a:picLocks noChangeAspect="1"/>
          </p:cNvPicPr>
          <p:nvPr/>
        </p:nvPicPr>
        <p:blipFill>
          <a:blip r:embed="rId1"/>
          <a:srcRect l="8554" r="10752"/>
          <a:stretch>
            <a:fillRect/>
          </a:stretch>
        </p:blipFill>
        <p:spPr>
          <a:xfrm>
            <a:off x="608965" y="1271905"/>
            <a:ext cx="10968355" cy="25908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63950" y="3628390"/>
            <a:ext cx="30321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摸到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红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黄的可能性大。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</Words>
  <Application>WPS 演示</Application>
  <PresentationFormat>宽屏</PresentationFormat>
  <Paragraphs>20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172</cp:revision>
  <dcterms:created xsi:type="dcterms:W3CDTF">2019-06-19T02:08:00Z</dcterms:created>
  <dcterms:modified xsi:type="dcterms:W3CDTF">2024-08-29T02:56:37Z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D009DF75EECF428FAAB9AE23E884C75C_13</vt:lpwstr>
  </property>
</Properties>
</file>